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14"/>
  </p:notesMasterIdLst>
  <p:sldIdLst>
    <p:sldId id="256" r:id="rId5"/>
    <p:sldId id="257" r:id="rId6"/>
    <p:sldId id="266" r:id="rId7"/>
    <p:sldId id="258" r:id="rId8"/>
    <p:sldId id="262" r:id="rId9"/>
    <p:sldId id="259" r:id="rId10"/>
    <p:sldId id="263" r:id="rId11"/>
    <p:sldId id="264" r:id="rId12"/>
    <p:sldId id="265" r:id="rId13"/>
  </p:sldIdLst>
  <p:sldSz cx="9144000" cy="5143500" type="screen16x9"/>
  <p:notesSz cx="6858000" cy="9144000"/>
  <p:embeddedFontLst>
    <p:embeddedFont>
      <p:font typeface="IBM Plex Mono" panose="020B0509050203000203" pitchFamily="49" charset="0"/>
      <p:regular r:id="rId15"/>
      <p:bold r:id="rId16"/>
      <p:italic r:id="rId17"/>
      <p:boldItalic r:id="rId18"/>
    </p:embeddedFont>
    <p:embeddedFont>
      <p:font typeface="IBM Plex Sans" panose="020B0503050203000203" pitchFamily="34" charset="0"/>
      <p:regular r:id="rId19"/>
      <p:bold r:id="rId20"/>
      <p:italic r:id="rId21"/>
      <p:boldItalic r:id="rId22"/>
    </p:embeddedFont>
    <p:embeddedFont>
      <p:font typeface="IBM Plex Sans Medium" panose="020B0603050203000203" pitchFamily="34" charset="0"/>
      <p:regular r:id="rId23"/>
      <p:bold r:id="rId24"/>
      <p:italic r:id="rId25"/>
      <p:boldItalic r:id="rId26"/>
    </p:embeddedFont>
    <p:embeddedFont>
      <p:font typeface="IBM Plex Sans SemiBold" panose="020B0703050203000203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2" roundtripDataSignature="AMtx7mgadCug51ISbRFQu3tN4iadlFK5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customXml" Target="../customXml/item3.xml"/><Relationship Id="rId21" Type="http://schemas.openxmlformats.org/officeDocument/2006/relationships/font" Target="fonts/font7.fntdata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0.fntdata"/><Relationship Id="rId32" Type="http://customschemas.google.com/relationships/presentationmetadata" Target="metadata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e3f6fb680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g2e3f6fb680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/>
              <a:t>Carolina Oro</a:t>
            </a:r>
            <a:endParaRPr/>
          </a:p>
        </p:txBody>
      </p:sp>
      <p:sp>
        <p:nvSpPr>
          <p:cNvPr id="284" name="Google Shape;28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2505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e3f6fb680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/>
              <a:t>Carolina Oro</a:t>
            </a:r>
            <a:endParaRPr/>
          </a:p>
        </p:txBody>
      </p:sp>
      <p:sp>
        <p:nvSpPr>
          <p:cNvPr id="290" name="Google Shape;290;g2e3f6fb680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e3f6fb6807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/>
              <a:t>Carolina Oro</a:t>
            </a:r>
            <a:endParaRPr/>
          </a:p>
        </p:txBody>
      </p:sp>
      <p:sp>
        <p:nvSpPr>
          <p:cNvPr id="313" name="Google Shape;313;g2e3f6fb6807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e3f6fb6807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/>
              <a:t>Carolina Oro</a:t>
            </a:r>
            <a:endParaRPr/>
          </a:p>
        </p:txBody>
      </p:sp>
      <p:sp>
        <p:nvSpPr>
          <p:cNvPr id="296" name="Google Shape;296;g2e3f6fb680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e3f6fb6807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/>
              <a:t>Carolina Oro</a:t>
            </a:r>
            <a:endParaRPr/>
          </a:p>
        </p:txBody>
      </p:sp>
      <p:sp>
        <p:nvSpPr>
          <p:cNvPr id="319" name="Google Shape;319;g2e3f6fb6807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e3f6fb680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/>
              <a:t>Carolina Oro</a:t>
            </a:r>
            <a:endParaRPr/>
          </a:p>
        </p:txBody>
      </p:sp>
      <p:sp>
        <p:nvSpPr>
          <p:cNvPr id="325" name="Google Shape;325;g2e3f6fb680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40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35.png"/><Relationship Id="rId4" Type="http://schemas.openxmlformats.org/officeDocument/2006/relationships/image" Target="../media/image4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49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6">
  <p:cSld name="TITLE_AND_BODY_1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pic>
        <p:nvPicPr>
          <p:cNvPr id="11" name="Google Shape;11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60257" y="293584"/>
            <a:ext cx="548699" cy="54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931375"/>
            <a:ext cx="9143998" cy="321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34057" y="442075"/>
            <a:ext cx="1904024" cy="2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9"/>
          <p:cNvPicPr preferRelativeResize="0"/>
          <p:nvPr/>
        </p:nvPicPr>
        <p:blipFill rotWithShape="1">
          <a:blip r:embed="rId5">
            <a:alphaModFix/>
          </a:blip>
          <a:srcRect r="8809" b="12555"/>
          <a:stretch/>
        </p:blipFill>
        <p:spPr>
          <a:xfrm>
            <a:off x="614125" y="1301375"/>
            <a:ext cx="8529874" cy="384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9"/>
          <p:cNvSpPr txBox="1"/>
          <p:nvPr/>
        </p:nvSpPr>
        <p:spPr>
          <a:xfrm>
            <a:off x="2934957" y="375975"/>
            <a:ext cx="216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en colaboración con</a:t>
            </a:r>
            <a:endParaRPr sz="1400" b="0" i="0" u="none" strike="noStrike" cap="non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6" name="Google Shape;16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10128" y="1345750"/>
            <a:ext cx="6123750" cy="116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01519" y="4080019"/>
            <a:ext cx="756478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829269" y="2104501"/>
            <a:ext cx="861724" cy="135665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9"/>
          <p:cNvSpPr txBox="1"/>
          <p:nvPr/>
        </p:nvSpPr>
        <p:spPr>
          <a:xfrm>
            <a:off x="1764550" y="2789550"/>
            <a:ext cx="56148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s-ES" sz="2700" b="0" i="0" u="none" strike="noStrike" cap="none">
                <a:solidFill>
                  <a:srgbClr val="0E1E3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#InnovAXA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s-ES" sz="2700" b="0" i="0" u="none" strike="noStrike" cap="none">
                <a:solidFill>
                  <a:srgbClr val="0E1E3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29 de Marzo de 2025</a:t>
            </a:r>
            <a:endParaRPr sz="2700" b="0" i="0" u="none" strike="noStrike" cap="none">
              <a:solidFill>
                <a:srgbClr val="0E1E3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">
          <p15:clr>
            <a:srgbClr val="FA7B17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PHOTO">
  <p:cSld name="CUSTOM_6_1_1_1_1_2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8"/>
          <p:cNvSpPr>
            <a:spLocks noGrp="1"/>
          </p:cNvSpPr>
          <p:nvPr>
            <p:ph type="pic" idx="2"/>
          </p:nvPr>
        </p:nvSpPr>
        <p:spPr>
          <a:xfrm>
            <a:off x="4777375" y="-6650"/>
            <a:ext cx="4398300" cy="5143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28"/>
          <p:cNvSpPr/>
          <p:nvPr/>
        </p:nvSpPr>
        <p:spPr>
          <a:xfrm rot="5400000">
            <a:off x="-375950" y="375900"/>
            <a:ext cx="5150100" cy="4398300"/>
          </a:xfrm>
          <a:prstGeom prst="round2SameRect">
            <a:avLst>
              <a:gd name="adj1" fmla="val 10321"/>
              <a:gd name="adj2" fmla="val 0"/>
            </a:avLst>
          </a:prstGeom>
          <a:solidFill>
            <a:srgbClr val="F9DC5C"/>
          </a:solidFill>
          <a:ln w="19050" cap="flat" cmpd="sng">
            <a:solidFill>
              <a:srgbClr val="0E1E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8"/>
          <p:cNvSpPr txBox="1">
            <a:spLocks noGrp="1"/>
          </p:cNvSpPr>
          <p:nvPr>
            <p:ph type="title"/>
          </p:nvPr>
        </p:nvSpPr>
        <p:spPr>
          <a:xfrm>
            <a:off x="302725" y="657750"/>
            <a:ext cx="3842100" cy="30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>
                <a:solidFill>
                  <a:srgbClr val="0E1E3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4000"/>
              <a:buNone/>
              <a:defRPr>
                <a:solidFill>
                  <a:srgbClr val="0E1E3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4000"/>
              <a:buNone/>
              <a:defRPr>
                <a:solidFill>
                  <a:srgbClr val="0E1E3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4000"/>
              <a:buNone/>
              <a:defRPr>
                <a:solidFill>
                  <a:srgbClr val="0E1E3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4000"/>
              <a:buNone/>
              <a:defRPr>
                <a:solidFill>
                  <a:srgbClr val="0E1E3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4000"/>
              <a:buNone/>
              <a:defRPr>
                <a:solidFill>
                  <a:srgbClr val="0E1E3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4000"/>
              <a:buNone/>
              <a:defRPr>
                <a:solidFill>
                  <a:srgbClr val="0E1E3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4000"/>
              <a:buNone/>
              <a:defRPr>
                <a:solidFill>
                  <a:srgbClr val="0E1E3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4000"/>
              <a:buNone/>
              <a:defRPr>
                <a:solidFill>
                  <a:srgbClr val="0E1E30"/>
                </a:solidFill>
              </a:defRPr>
            </a:lvl9pPr>
          </a:lstStyle>
          <a:p>
            <a:endParaRPr/>
          </a:p>
        </p:txBody>
      </p:sp>
      <p:pic>
        <p:nvPicPr>
          <p:cNvPr id="81" name="Google Shape;81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349475" y="4427380"/>
            <a:ext cx="874900" cy="4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PHOTO 1">
  <p:cSld name="CUSTOM_6_1_1_1_1_2_1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9"/>
          <p:cNvSpPr>
            <a:spLocks noGrp="1"/>
          </p:cNvSpPr>
          <p:nvPr>
            <p:ph type="pic" idx="2"/>
          </p:nvPr>
        </p:nvSpPr>
        <p:spPr>
          <a:xfrm>
            <a:off x="4777375" y="-6650"/>
            <a:ext cx="4398300" cy="5143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29"/>
          <p:cNvSpPr/>
          <p:nvPr/>
        </p:nvSpPr>
        <p:spPr>
          <a:xfrm rot="5400000">
            <a:off x="-375950" y="375900"/>
            <a:ext cx="5150100" cy="4398300"/>
          </a:xfrm>
          <a:prstGeom prst="round2SameRect">
            <a:avLst>
              <a:gd name="adj1" fmla="val 10321"/>
              <a:gd name="adj2" fmla="val 0"/>
            </a:avLst>
          </a:prstGeom>
          <a:solidFill>
            <a:srgbClr val="044389"/>
          </a:solidFill>
          <a:ln w="19050" cap="flat" cmpd="sng">
            <a:solidFill>
              <a:srgbClr val="0E1E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9"/>
          <p:cNvSpPr txBox="1">
            <a:spLocks noGrp="1"/>
          </p:cNvSpPr>
          <p:nvPr>
            <p:ph type="title"/>
          </p:nvPr>
        </p:nvSpPr>
        <p:spPr>
          <a:xfrm>
            <a:off x="302725" y="657750"/>
            <a:ext cx="3842100" cy="30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4000"/>
              <a:buNone/>
              <a:defRPr>
                <a:solidFill>
                  <a:srgbClr val="0E1E3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4000"/>
              <a:buNone/>
              <a:defRPr>
                <a:solidFill>
                  <a:srgbClr val="0E1E3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4000"/>
              <a:buNone/>
              <a:defRPr>
                <a:solidFill>
                  <a:srgbClr val="0E1E3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4000"/>
              <a:buNone/>
              <a:defRPr>
                <a:solidFill>
                  <a:srgbClr val="0E1E3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4000"/>
              <a:buNone/>
              <a:defRPr>
                <a:solidFill>
                  <a:srgbClr val="0E1E3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4000"/>
              <a:buNone/>
              <a:defRPr>
                <a:solidFill>
                  <a:srgbClr val="0E1E3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4000"/>
              <a:buNone/>
              <a:defRPr>
                <a:solidFill>
                  <a:srgbClr val="0E1E3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4000"/>
              <a:buNone/>
              <a:defRPr>
                <a:solidFill>
                  <a:srgbClr val="0E1E30"/>
                </a:solidFill>
              </a:defRPr>
            </a:lvl9pPr>
          </a:lstStyle>
          <a:p>
            <a:endParaRPr/>
          </a:p>
        </p:txBody>
      </p:sp>
      <p:pic>
        <p:nvPicPr>
          <p:cNvPr id="86" name="Google Shape;86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349475" y="4427380"/>
            <a:ext cx="874900" cy="4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USTOM_7_1_1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0"/>
          <p:cNvSpPr/>
          <p:nvPr/>
        </p:nvSpPr>
        <p:spPr>
          <a:xfrm>
            <a:off x="0" y="1106200"/>
            <a:ext cx="9144000" cy="4037100"/>
          </a:xfrm>
          <a:prstGeom prst="round2SameRect">
            <a:avLst>
              <a:gd name="adj1" fmla="val 10321"/>
              <a:gd name="adj2" fmla="val 0"/>
            </a:avLst>
          </a:prstGeom>
          <a:solidFill>
            <a:srgbClr val="044389"/>
          </a:solidFill>
          <a:ln w="19050" cap="flat" cmpd="sng">
            <a:solidFill>
              <a:srgbClr val="0E1E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30"/>
          <p:cNvSpPr txBox="1">
            <a:spLocks noGrp="1"/>
          </p:cNvSpPr>
          <p:nvPr>
            <p:ph type="title"/>
          </p:nvPr>
        </p:nvSpPr>
        <p:spPr>
          <a:xfrm>
            <a:off x="302725" y="76199"/>
            <a:ext cx="7772100" cy="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pic>
        <p:nvPicPr>
          <p:cNvPr id="90" name="Google Shape;90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40150" y="76200"/>
            <a:ext cx="341302" cy="28314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30"/>
          <p:cNvSpPr txBox="1">
            <a:spLocks noGrp="1"/>
          </p:cNvSpPr>
          <p:nvPr>
            <p:ph type="body" idx="1"/>
          </p:nvPr>
        </p:nvSpPr>
        <p:spPr>
          <a:xfrm>
            <a:off x="296000" y="2096950"/>
            <a:ext cx="6163200" cy="26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  <a:defRPr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○"/>
              <a:defRPr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■"/>
              <a:defRPr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  <a:defRPr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○"/>
              <a:defRPr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■"/>
              <a:defRPr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  <a:defRPr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○"/>
              <a:defRPr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■"/>
              <a:defRPr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2" name="Google Shape;92;p30"/>
          <p:cNvSpPr txBox="1">
            <a:spLocks noGrp="1"/>
          </p:cNvSpPr>
          <p:nvPr>
            <p:ph type="subTitle" idx="2"/>
          </p:nvPr>
        </p:nvSpPr>
        <p:spPr>
          <a:xfrm>
            <a:off x="296000" y="1462825"/>
            <a:ext cx="6157200" cy="6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93" name="Google Shape;9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860350"/>
            <a:ext cx="1092506" cy="28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 1">
  <p:cSld name="CUSTOM_7_1_1_1_1_2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1"/>
          <p:cNvSpPr/>
          <p:nvPr/>
        </p:nvSpPr>
        <p:spPr>
          <a:xfrm>
            <a:off x="0" y="1106200"/>
            <a:ext cx="9144000" cy="4037100"/>
          </a:xfrm>
          <a:prstGeom prst="round2SameRect">
            <a:avLst>
              <a:gd name="adj1" fmla="val 10321"/>
              <a:gd name="adj2" fmla="val 0"/>
            </a:avLst>
          </a:prstGeom>
          <a:solidFill>
            <a:srgbClr val="E2C2FF"/>
          </a:solidFill>
          <a:ln w="19050" cap="flat" cmpd="sng">
            <a:solidFill>
              <a:srgbClr val="0E1E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1"/>
          <p:cNvSpPr txBox="1">
            <a:spLocks noGrp="1"/>
          </p:cNvSpPr>
          <p:nvPr>
            <p:ph type="title"/>
          </p:nvPr>
        </p:nvSpPr>
        <p:spPr>
          <a:xfrm>
            <a:off x="302725" y="76199"/>
            <a:ext cx="7772100" cy="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pic>
        <p:nvPicPr>
          <p:cNvPr id="97" name="Google Shape;97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40150" y="76200"/>
            <a:ext cx="341302" cy="28314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31"/>
          <p:cNvSpPr txBox="1">
            <a:spLocks noGrp="1"/>
          </p:cNvSpPr>
          <p:nvPr>
            <p:ph type="body" idx="1"/>
          </p:nvPr>
        </p:nvSpPr>
        <p:spPr>
          <a:xfrm>
            <a:off x="296000" y="2096950"/>
            <a:ext cx="6163200" cy="26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●"/>
              <a:defRPr sz="1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○"/>
              <a:defRPr sz="1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■"/>
              <a:defRPr sz="1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●"/>
              <a:defRPr sz="1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○"/>
              <a:defRPr sz="1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■"/>
              <a:defRPr sz="1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●"/>
              <a:defRPr sz="1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○"/>
              <a:defRPr sz="1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■"/>
              <a:defRPr sz="1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31"/>
          <p:cNvSpPr txBox="1">
            <a:spLocks noGrp="1"/>
          </p:cNvSpPr>
          <p:nvPr>
            <p:ph type="subTitle" idx="2"/>
          </p:nvPr>
        </p:nvSpPr>
        <p:spPr>
          <a:xfrm>
            <a:off x="296000" y="1462825"/>
            <a:ext cx="6157200" cy="6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None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00" name="Google Shape;10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9000" y="4815646"/>
            <a:ext cx="1264998" cy="32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ING">
  <p:cSld name="CUSTOM_7_1_1_1_2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2"/>
          <p:cNvSpPr/>
          <p:nvPr/>
        </p:nvSpPr>
        <p:spPr>
          <a:xfrm>
            <a:off x="0" y="-47875"/>
            <a:ext cx="9144000" cy="5264700"/>
          </a:xfrm>
          <a:prstGeom prst="rect">
            <a:avLst/>
          </a:prstGeom>
          <a:solidFill>
            <a:srgbClr val="F9DC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2"/>
          <p:cNvSpPr txBox="1">
            <a:spLocks noGrp="1"/>
          </p:cNvSpPr>
          <p:nvPr>
            <p:ph type="title"/>
          </p:nvPr>
        </p:nvSpPr>
        <p:spPr>
          <a:xfrm>
            <a:off x="1973700" y="1667900"/>
            <a:ext cx="5196600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IBM Plex Mono"/>
              <a:buNone/>
              <a:defRPr sz="6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IBM Plex Mono"/>
              <a:buNone/>
              <a:defRPr sz="6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IBM Plex Mono"/>
              <a:buNone/>
              <a:defRPr sz="6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IBM Plex Mono"/>
              <a:buNone/>
              <a:defRPr sz="6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IBM Plex Mono"/>
              <a:buNone/>
              <a:defRPr sz="6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IBM Plex Mono"/>
              <a:buNone/>
              <a:defRPr sz="6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IBM Plex Mono"/>
              <a:buNone/>
              <a:defRPr sz="6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IBM Plex Mono"/>
              <a:buNone/>
              <a:defRPr sz="6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04" name="Google Shape;104;p32"/>
          <p:cNvSpPr/>
          <p:nvPr/>
        </p:nvSpPr>
        <p:spPr>
          <a:xfrm>
            <a:off x="4078800" y="1414550"/>
            <a:ext cx="986400" cy="115200"/>
          </a:xfrm>
          <a:prstGeom prst="rect">
            <a:avLst/>
          </a:prstGeom>
          <a:solidFill>
            <a:srgbClr val="FF5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4614843"/>
            <a:ext cx="2322698" cy="60197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2"/>
          <p:cNvSpPr/>
          <p:nvPr/>
        </p:nvSpPr>
        <p:spPr>
          <a:xfrm>
            <a:off x="7289200" y="2897450"/>
            <a:ext cx="1054500" cy="1054500"/>
          </a:xfrm>
          <a:prstGeom prst="ellipse">
            <a:avLst/>
          </a:prstGeom>
          <a:noFill/>
          <a:ln w="9525" cap="flat" cmpd="sng">
            <a:solidFill>
              <a:srgbClr val="0E1E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ING">
  <p:cSld name="CUSTOM_7_1_1_1_2_1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3"/>
          <p:cNvSpPr/>
          <p:nvPr/>
        </p:nvSpPr>
        <p:spPr>
          <a:xfrm>
            <a:off x="0" y="0"/>
            <a:ext cx="9144000" cy="5264700"/>
          </a:xfrm>
          <a:prstGeom prst="rect">
            <a:avLst/>
          </a:prstGeom>
          <a:solidFill>
            <a:srgbClr val="0555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3"/>
          <p:cNvSpPr txBox="1">
            <a:spLocks noGrp="1"/>
          </p:cNvSpPr>
          <p:nvPr>
            <p:ph type="title"/>
          </p:nvPr>
        </p:nvSpPr>
        <p:spPr>
          <a:xfrm>
            <a:off x="1973700" y="1667900"/>
            <a:ext cx="5196600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IBM Plex Mono"/>
              <a:buNone/>
              <a:defRPr sz="6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IBM Plex Mono"/>
              <a:buNone/>
              <a:defRPr sz="6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IBM Plex Mono"/>
              <a:buNone/>
              <a:defRPr sz="6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IBM Plex Mono"/>
              <a:buNone/>
              <a:defRPr sz="6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IBM Plex Mono"/>
              <a:buNone/>
              <a:defRPr sz="6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IBM Plex Mono"/>
              <a:buNone/>
              <a:defRPr sz="6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IBM Plex Mono"/>
              <a:buNone/>
              <a:defRPr sz="6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IBM Plex Mono"/>
              <a:buNone/>
              <a:defRPr sz="6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0" name="Google Shape;110;p33"/>
          <p:cNvSpPr/>
          <p:nvPr/>
        </p:nvSpPr>
        <p:spPr>
          <a:xfrm>
            <a:off x="4078800" y="1414550"/>
            <a:ext cx="986400" cy="115200"/>
          </a:xfrm>
          <a:prstGeom prst="rect">
            <a:avLst/>
          </a:prstGeom>
          <a:solidFill>
            <a:srgbClr val="FF5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33"/>
          <p:cNvSpPr/>
          <p:nvPr/>
        </p:nvSpPr>
        <p:spPr>
          <a:xfrm>
            <a:off x="7289200" y="2897450"/>
            <a:ext cx="1054500" cy="1054500"/>
          </a:xfrm>
          <a:prstGeom prst="ellipse">
            <a:avLst/>
          </a:prstGeom>
          <a:noFill/>
          <a:ln w="9525" cap="flat" cmpd="sng">
            <a:solidFill>
              <a:srgbClr val="0E1E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510700"/>
            <a:ext cx="2441601" cy="63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 type="blank">
  <p:cSld name="BLANK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pic>
        <p:nvPicPr>
          <p:cNvPr id="115" name="Google Shape;115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91350" y="4208292"/>
            <a:ext cx="1424018" cy="873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9386" y="2929025"/>
            <a:ext cx="989289" cy="1522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40150" y="76200"/>
            <a:ext cx="341302" cy="28314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34"/>
          <p:cNvSpPr txBox="1">
            <a:spLocks noGrp="1"/>
          </p:cNvSpPr>
          <p:nvPr>
            <p:ph type="title"/>
          </p:nvPr>
        </p:nvSpPr>
        <p:spPr>
          <a:xfrm>
            <a:off x="296000" y="76199"/>
            <a:ext cx="7772100" cy="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19" name="Google Shape;119;p34"/>
          <p:cNvSpPr txBox="1">
            <a:spLocks noGrp="1"/>
          </p:cNvSpPr>
          <p:nvPr>
            <p:ph type="body" idx="1"/>
          </p:nvPr>
        </p:nvSpPr>
        <p:spPr>
          <a:xfrm>
            <a:off x="296000" y="1484650"/>
            <a:ext cx="7880100" cy="26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20" name="Google Shape;120;p34"/>
          <p:cNvSpPr txBox="1">
            <a:spLocks noGrp="1"/>
          </p:cNvSpPr>
          <p:nvPr>
            <p:ph type="subTitle" idx="2"/>
          </p:nvPr>
        </p:nvSpPr>
        <p:spPr>
          <a:xfrm>
            <a:off x="296000" y="850525"/>
            <a:ext cx="7872300" cy="6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BLANK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pic>
        <p:nvPicPr>
          <p:cNvPr id="123" name="Google Shape;123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09374" y="2929025"/>
            <a:ext cx="989301" cy="1521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1075" y="4208300"/>
            <a:ext cx="1387801" cy="84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40150" y="76200"/>
            <a:ext cx="341302" cy="28314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5"/>
          <p:cNvSpPr txBox="1">
            <a:spLocks noGrp="1"/>
          </p:cNvSpPr>
          <p:nvPr>
            <p:ph type="title"/>
          </p:nvPr>
        </p:nvSpPr>
        <p:spPr>
          <a:xfrm>
            <a:off x="296000" y="76199"/>
            <a:ext cx="7772100" cy="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27" name="Google Shape;127;p35"/>
          <p:cNvSpPr txBox="1">
            <a:spLocks noGrp="1"/>
          </p:cNvSpPr>
          <p:nvPr>
            <p:ph type="body" idx="1"/>
          </p:nvPr>
        </p:nvSpPr>
        <p:spPr>
          <a:xfrm>
            <a:off x="296000" y="1484650"/>
            <a:ext cx="7880100" cy="26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28" name="Google Shape;128;p35"/>
          <p:cNvSpPr txBox="1">
            <a:spLocks noGrp="1"/>
          </p:cNvSpPr>
          <p:nvPr>
            <p:ph type="subTitle" idx="2"/>
          </p:nvPr>
        </p:nvSpPr>
        <p:spPr>
          <a:xfrm>
            <a:off x="296000" y="850525"/>
            <a:ext cx="7872300" cy="6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BLANK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pic>
        <p:nvPicPr>
          <p:cNvPr id="131" name="Google Shape;131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09375" y="2929025"/>
            <a:ext cx="989301" cy="1521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61550" y="4214425"/>
            <a:ext cx="1417299" cy="86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40150" y="76200"/>
            <a:ext cx="341302" cy="28314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6"/>
          <p:cNvSpPr txBox="1">
            <a:spLocks noGrp="1"/>
          </p:cNvSpPr>
          <p:nvPr>
            <p:ph type="title"/>
          </p:nvPr>
        </p:nvSpPr>
        <p:spPr>
          <a:xfrm>
            <a:off x="296000" y="76199"/>
            <a:ext cx="7772100" cy="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5" name="Google Shape;135;p36"/>
          <p:cNvSpPr txBox="1">
            <a:spLocks noGrp="1"/>
          </p:cNvSpPr>
          <p:nvPr>
            <p:ph type="body" idx="1"/>
          </p:nvPr>
        </p:nvSpPr>
        <p:spPr>
          <a:xfrm>
            <a:off x="296000" y="1484650"/>
            <a:ext cx="7880100" cy="26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6" name="Google Shape;136;p36"/>
          <p:cNvSpPr txBox="1">
            <a:spLocks noGrp="1"/>
          </p:cNvSpPr>
          <p:nvPr>
            <p:ph type="subTitle" idx="2"/>
          </p:nvPr>
        </p:nvSpPr>
        <p:spPr>
          <a:xfrm>
            <a:off x="296000" y="850525"/>
            <a:ext cx="7872300" cy="6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USTOM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69100" y="4051975"/>
            <a:ext cx="923399" cy="15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7"/>
          <p:cNvSpPr/>
          <p:nvPr/>
        </p:nvSpPr>
        <p:spPr>
          <a:xfrm>
            <a:off x="-6425" y="-82625"/>
            <a:ext cx="4197300" cy="5263200"/>
          </a:xfrm>
          <a:prstGeom prst="rect">
            <a:avLst/>
          </a:prstGeom>
          <a:solidFill>
            <a:srgbClr val="F9DC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40150" y="76200"/>
            <a:ext cx="341302" cy="28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6875" y="-712075"/>
            <a:ext cx="1014384" cy="165342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7"/>
          <p:cNvSpPr txBox="1">
            <a:spLocks noGrp="1"/>
          </p:cNvSpPr>
          <p:nvPr>
            <p:ph type="title"/>
          </p:nvPr>
        </p:nvSpPr>
        <p:spPr>
          <a:xfrm>
            <a:off x="4529300" y="192000"/>
            <a:ext cx="41193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7"/>
          <p:cNvSpPr txBox="1">
            <a:spLocks noGrp="1"/>
          </p:cNvSpPr>
          <p:nvPr>
            <p:ph type="body" idx="1"/>
          </p:nvPr>
        </p:nvSpPr>
        <p:spPr>
          <a:xfrm>
            <a:off x="4524205" y="1206375"/>
            <a:ext cx="4119300" cy="26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●"/>
              <a:defRPr sz="1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○"/>
              <a:defRPr sz="1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■"/>
              <a:defRPr sz="1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●"/>
              <a:defRPr sz="1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○"/>
              <a:defRPr sz="1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■"/>
              <a:defRPr sz="1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●"/>
              <a:defRPr sz="1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○"/>
              <a:defRPr sz="1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■"/>
              <a:defRPr sz="1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6 1">
  <p:cSld name="TITLE_AND_BODY_1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22" name="Google Shape;22;p20"/>
          <p:cNvSpPr/>
          <p:nvPr/>
        </p:nvSpPr>
        <p:spPr>
          <a:xfrm>
            <a:off x="-5850" y="4991050"/>
            <a:ext cx="9069600" cy="152400"/>
          </a:xfrm>
          <a:prstGeom prst="rect">
            <a:avLst/>
          </a:prstGeom>
          <a:solidFill>
            <a:srgbClr val="0000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20"/>
          <p:cNvPicPr preferRelativeResize="0"/>
          <p:nvPr/>
        </p:nvPicPr>
        <p:blipFill rotWithShape="1">
          <a:blip r:embed="rId2">
            <a:alphaModFix/>
          </a:blip>
          <a:srcRect r="35991" b="72854"/>
          <a:stretch/>
        </p:blipFill>
        <p:spPr>
          <a:xfrm>
            <a:off x="3291250" y="4741125"/>
            <a:ext cx="5852749" cy="40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02150" y="249950"/>
            <a:ext cx="442569" cy="44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20101" y="363155"/>
            <a:ext cx="1535747" cy="21616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0"/>
          <p:cNvSpPr txBox="1"/>
          <p:nvPr/>
        </p:nvSpPr>
        <p:spPr>
          <a:xfrm>
            <a:off x="3246350" y="294238"/>
            <a:ext cx="1746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en colaboración con</a:t>
            </a:r>
            <a:endParaRPr sz="1100" b="0" i="0" u="none" strike="noStrike" cap="non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7" name="Google Shape;27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83250" y="4580722"/>
            <a:ext cx="1878267" cy="3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0"/>
          <p:cNvSpPr txBox="1">
            <a:spLocks noGrp="1"/>
          </p:cNvSpPr>
          <p:nvPr>
            <p:ph type="title"/>
          </p:nvPr>
        </p:nvSpPr>
        <p:spPr>
          <a:xfrm>
            <a:off x="702550" y="1329040"/>
            <a:ext cx="7696200" cy="9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0"/>
          <p:cNvSpPr txBox="1">
            <a:spLocks noGrp="1"/>
          </p:cNvSpPr>
          <p:nvPr>
            <p:ph type="subTitle" idx="1"/>
          </p:nvPr>
        </p:nvSpPr>
        <p:spPr>
          <a:xfrm>
            <a:off x="750573" y="2563200"/>
            <a:ext cx="7633800" cy="9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5">
          <p15:clr>
            <a:srgbClr val="FA7B17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USTOM_2_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8"/>
          <p:cNvSpPr txBox="1">
            <a:spLocks noGrp="1"/>
          </p:cNvSpPr>
          <p:nvPr>
            <p:ph type="title"/>
          </p:nvPr>
        </p:nvSpPr>
        <p:spPr>
          <a:xfrm>
            <a:off x="4529300" y="192000"/>
            <a:ext cx="41193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8"/>
          <p:cNvSpPr/>
          <p:nvPr/>
        </p:nvSpPr>
        <p:spPr>
          <a:xfrm>
            <a:off x="0" y="-46575"/>
            <a:ext cx="4197300" cy="5217000"/>
          </a:xfrm>
          <a:prstGeom prst="rect">
            <a:avLst/>
          </a:prstGeom>
          <a:solidFill>
            <a:srgbClr val="5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78125" y="4051975"/>
            <a:ext cx="943001" cy="154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40150" y="76200"/>
            <a:ext cx="341302" cy="28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422250" y="-624550"/>
            <a:ext cx="1287951" cy="1282302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8"/>
          <p:cNvSpPr txBox="1">
            <a:spLocks noGrp="1"/>
          </p:cNvSpPr>
          <p:nvPr>
            <p:ph type="body" idx="1"/>
          </p:nvPr>
        </p:nvSpPr>
        <p:spPr>
          <a:xfrm>
            <a:off x="4524205" y="1206375"/>
            <a:ext cx="4119300" cy="26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●"/>
              <a:defRPr sz="1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○"/>
              <a:defRPr sz="1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■"/>
              <a:defRPr sz="1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●"/>
              <a:defRPr sz="1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○"/>
              <a:defRPr sz="1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■"/>
              <a:defRPr sz="1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●"/>
              <a:defRPr sz="1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○"/>
              <a:defRPr sz="1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■"/>
              <a:defRPr sz="1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USTOM_6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/>
          <p:nvPr/>
        </p:nvSpPr>
        <p:spPr>
          <a:xfrm rot="5400000">
            <a:off x="-375950" y="366970"/>
            <a:ext cx="5150100" cy="4398300"/>
          </a:xfrm>
          <a:prstGeom prst="round2SameRect">
            <a:avLst>
              <a:gd name="adj1" fmla="val 10321"/>
              <a:gd name="adj2" fmla="val 0"/>
            </a:avLst>
          </a:prstGeom>
          <a:solidFill>
            <a:srgbClr val="F9DC5C"/>
          </a:solidFill>
          <a:ln w="19050" cap="flat" cmpd="sng">
            <a:solidFill>
              <a:srgbClr val="0E1E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39"/>
          <p:cNvSpPr txBox="1">
            <a:spLocks noGrp="1"/>
          </p:cNvSpPr>
          <p:nvPr>
            <p:ph type="title"/>
          </p:nvPr>
        </p:nvSpPr>
        <p:spPr>
          <a:xfrm>
            <a:off x="292956" y="180458"/>
            <a:ext cx="41193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39"/>
          <p:cNvSpPr txBox="1">
            <a:spLocks noGrp="1"/>
          </p:cNvSpPr>
          <p:nvPr>
            <p:ph type="body" idx="1"/>
          </p:nvPr>
        </p:nvSpPr>
        <p:spPr>
          <a:xfrm>
            <a:off x="292961" y="1317503"/>
            <a:ext cx="4119300" cy="26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55" name="Google Shape;155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7150" y="4583957"/>
            <a:ext cx="1863751" cy="33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9"/>
          <p:cNvSpPr>
            <a:spLocks noGrp="1"/>
          </p:cNvSpPr>
          <p:nvPr>
            <p:ph type="pic" idx="2"/>
          </p:nvPr>
        </p:nvSpPr>
        <p:spPr>
          <a:xfrm>
            <a:off x="4777450" y="-6650"/>
            <a:ext cx="4398300" cy="5143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157" name="Google Shape;157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40150" y="76200"/>
            <a:ext cx="341302" cy="28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USTOM_6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/>
          <p:nvPr/>
        </p:nvSpPr>
        <p:spPr>
          <a:xfrm rot="5400000">
            <a:off x="-375950" y="375900"/>
            <a:ext cx="5150100" cy="4398300"/>
          </a:xfrm>
          <a:prstGeom prst="round2SameRect">
            <a:avLst>
              <a:gd name="adj1" fmla="val 10321"/>
              <a:gd name="adj2" fmla="val 0"/>
            </a:avLst>
          </a:prstGeom>
          <a:solidFill>
            <a:srgbClr val="D41367"/>
          </a:solidFill>
          <a:ln w="19050" cap="flat" cmpd="sng">
            <a:solidFill>
              <a:srgbClr val="0E1E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40"/>
          <p:cNvSpPr txBox="1">
            <a:spLocks noGrp="1"/>
          </p:cNvSpPr>
          <p:nvPr>
            <p:ph type="title"/>
          </p:nvPr>
        </p:nvSpPr>
        <p:spPr>
          <a:xfrm>
            <a:off x="302725" y="192000"/>
            <a:ext cx="41193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FFFF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40"/>
          <p:cNvSpPr txBox="1">
            <a:spLocks noGrp="1"/>
          </p:cNvSpPr>
          <p:nvPr>
            <p:ph type="body" idx="1"/>
          </p:nvPr>
        </p:nvSpPr>
        <p:spPr>
          <a:xfrm>
            <a:off x="302730" y="1200625"/>
            <a:ext cx="4119300" cy="26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BM Plex Sans"/>
              <a:buChar char="●"/>
              <a:defRPr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BM Plex Sans"/>
              <a:buChar char="○"/>
              <a:defRPr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BM Plex Sans"/>
              <a:buChar char="■"/>
              <a:defRPr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BM Plex Sans"/>
              <a:buChar char="●"/>
              <a:defRPr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BM Plex Sans"/>
              <a:buChar char="○"/>
              <a:defRPr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BM Plex Sans"/>
              <a:buChar char="■"/>
              <a:defRPr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BM Plex Sans"/>
              <a:buChar char="●"/>
              <a:defRPr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BM Plex Sans"/>
              <a:buChar char="○"/>
              <a:defRPr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BM Plex Sans"/>
              <a:buChar char="■"/>
              <a:defRPr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2" name="Google Shape;162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7150" y="4537437"/>
            <a:ext cx="1864791" cy="33906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3" name="Google Shape;163;p40"/>
          <p:cNvSpPr>
            <a:spLocks noGrp="1"/>
          </p:cNvSpPr>
          <p:nvPr>
            <p:ph type="pic" idx="2"/>
          </p:nvPr>
        </p:nvSpPr>
        <p:spPr>
          <a:xfrm>
            <a:off x="4777450" y="-6650"/>
            <a:ext cx="4398300" cy="5143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164" name="Google Shape;164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40150" y="76200"/>
            <a:ext cx="341302" cy="28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USTOM_6_1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"/>
          <p:cNvSpPr/>
          <p:nvPr/>
        </p:nvSpPr>
        <p:spPr>
          <a:xfrm rot="5400000">
            <a:off x="-375950" y="375900"/>
            <a:ext cx="5150100" cy="4398300"/>
          </a:xfrm>
          <a:prstGeom prst="round2SameRect">
            <a:avLst>
              <a:gd name="adj1" fmla="val 10321"/>
              <a:gd name="adj2" fmla="val 0"/>
            </a:avLst>
          </a:prstGeom>
          <a:solidFill>
            <a:srgbClr val="9A348E"/>
          </a:solidFill>
          <a:ln w="19050" cap="flat" cmpd="sng">
            <a:solidFill>
              <a:srgbClr val="0E1E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1000" y="4538136"/>
            <a:ext cx="1857101" cy="33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41"/>
          <p:cNvSpPr txBox="1">
            <a:spLocks noGrp="1"/>
          </p:cNvSpPr>
          <p:nvPr>
            <p:ph type="title"/>
          </p:nvPr>
        </p:nvSpPr>
        <p:spPr>
          <a:xfrm>
            <a:off x="302725" y="192000"/>
            <a:ext cx="41193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FFFF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41"/>
          <p:cNvSpPr txBox="1">
            <a:spLocks noGrp="1"/>
          </p:cNvSpPr>
          <p:nvPr>
            <p:ph type="body" idx="1"/>
          </p:nvPr>
        </p:nvSpPr>
        <p:spPr>
          <a:xfrm>
            <a:off x="302730" y="1200625"/>
            <a:ext cx="4119300" cy="26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BM Plex Sans"/>
              <a:buChar char="●"/>
              <a:defRPr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BM Plex Sans"/>
              <a:buChar char="○"/>
              <a:defRPr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BM Plex Sans"/>
              <a:buChar char="■"/>
              <a:defRPr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BM Plex Sans"/>
              <a:buChar char="●"/>
              <a:defRPr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BM Plex Sans"/>
              <a:buChar char="○"/>
              <a:defRPr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BM Plex Sans"/>
              <a:buChar char="■"/>
              <a:defRPr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BM Plex Sans"/>
              <a:buChar char="●"/>
              <a:defRPr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BM Plex Sans"/>
              <a:buChar char="○"/>
              <a:defRPr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BM Plex Sans"/>
              <a:buChar char="■"/>
              <a:defRPr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70" name="Google Shape;170;p41"/>
          <p:cNvSpPr>
            <a:spLocks noGrp="1"/>
          </p:cNvSpPr>
          <p:nvPr>
            <p:ph type="pic" idx="2"/>
          </p:nvPr>
        </p:nvSpPr>
        <p:spPr>
          <a:xfrm>
            <a:off x="4777450" y="-6650"/>
            <a:ext cx="4398300" cy="5143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171" name="Google Shape;171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40150" y="76200"/>
            <a:ext cx="341302" cy="28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5">
  <p:cSld name="CUSTOM_6_1_1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2"/>
          <p:cNvSpPr>
            <a:spLocks noGrp="1"/>
          </p:cNvSpPr>
          <p:nvPr>
            <p:ph type="pic" idx="2"/>
          </p:nvPr>
        </p:nvSpPr>
        <p:spPr>
          <a:xfrm>
            <a:off x="4777450" y="-6650"/>
            <a:ext cx="4398300" cy="5143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42"/>
          <p:cNvSpPr/>
          <p:nvPr/>
        </p:nvSpPr>
        <p:spPr>
          <a:xfrm rot="5400000">
            <a:off x="-375950" y="375900"/>
            <a:ext cx="5150100" cy="4398300"/>
          </a:xfrm>
          <a:prstGeom prst="round2SameRect">
            <a:avLst>
              <a:gd name="adj1" fmla="val 10321"/>
              <a:gd name="adj2" fmla="val 0"/>
            </a:avLst>
          </a:prstGeom>
          <a:solidFill>
            <a:srgbClr val="044389"/>
          </a:solidFill>
          <a:ln w="19050" cap="flat" cmpd="sng">
            <a:solidFill>
              <a:srgbClr val="0E1E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42"/>
          <p:cNvSpPr txBox="1">
            <a:spLocks noGrp="1"/>
          </p:cNvSpPr>
          <p:nvPr>
            <p:ph type="title"/>
          </p:nvPr>
        </p:nvSpPr>
        <p:spPr>
          <a:xfrm>
            <a:off x="302725" y="192000"/>
            <a:ext cx="41193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FFFFFF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42"/>
          <p:cNvSpPr txBox="1">
            <a:spLocks noGrp="1"/>
          </p:cNvSpPr>
          <p:nvPr>
            <p:ph type="body" idx="1"/>
          </p:nvPr>
        </p:nvSpPr>
        <p:spPr>
          <a:xfrm>
            <a:off x="302730" y="1200625"/>
            <a:ext cx="4119300" cy="26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BM Plex Sans"/>
              <a:buChar char="●"/>
              <a:defRPr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BM Plex Sans"/>
              <a:buChar char="○"/>
              <a:defRPr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BM Plex Sans"/>
              <a:buChar char="■"/>
              <a:defRPr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BM Plex Sans"/>
              <a:buChar char="●"/>
              <a:defRPr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BM Plex Sans"/>
              <a:buChar char="○"/>
              <a:defRPr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BM Plex Sans"/>
              <a:buChar char="■"/>
              <a:defRPr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BM Plex Sans"/>
              <a:buChar char="●"/>
              <a:defRPr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BM Plex Sans"/>
              <a:buChar char="○"/>
              <a:defRPr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BM Plex Sans"/>
              <a:buChar char="■"/>
              <a:defRPr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7" name="Google Shape;177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7725" y="4555975"/>
            <a:ext cx="922100" cy="40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40150" y="76200"/>
            <a:ext cx="341302" cy="28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USTOM_7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3"/>
          <p:cNvSpPr/>
          <p:nvPr/>
        </p:nvSpPr>
        <p:spPr>
          <a:xfrm rot="5400000">
            <a:off x="-2194650" y="2192550"/>
            <a:ext cx="5148000" cy="758400"/>
          </a:xfrm>
          <a:prstGeom prst="round2SameRect">
            <a:avLst>
              <a:gd name="adj1" fmla="val 20439"/>
              <a:gd name="adj2" fmla="val 0"/>
            </a:avLst>
          </a:prstGeom>
          <a:solidFill>
            <a:srgbClr val="008C5A"/>
          </a:solidFill>
          <a:ln w="19050" cap="flat" cmpd="sng">
            <a:solidFill>
              <a:srgbClr val="0E1E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74300" y="4417200"/>
            <a:ext cx="2475448" cy="5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40150" y="76200"/>
            <a:ext cx="341302" cy="28314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3"/>
          <p:cNvSpPr txBox="1">
            <a:spLocks noGrp="1"/>
          </p:cNvSpPr>
          <p:nvPr>
            <p:ph type="title"/>
          </p:nvPr>
        </p:nvSpPr>
        <p:spPr>
          <a:xfrm>
            <a:off x="876450" y="76200"/>
            <a:ext cx="7476900" cy="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84" name="Google Shape;184;p43"/>
          <p:cNvSpPr txBox="1">
            <a:spLocks noGrp="1"/>
          </p:cNvSpPr>
          <p:nvPr>
            <p:ph type="body" idx="1"/>
          </p:nvPr>
        </p:nvSpPr>
        <p:spPr>
          <a:xfrm>
            <a:off x="876450" y="1484650"/>
            <a:ext cx="7581000" cy="26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5" name="Google Shape;185;p43"/>
          <p:cNvSpPr txBox="1">
            <a:spLocks noGrp="1"/>
          </p:cNvSpPr>
          <p:nvPr>
            <p:ph type="subTitle" idx="2"/>
          </p:nvPr>
        </p:nvSpPr>
        <p:spPr>
          <a:xfrm>
            <a:off x="876450" y="850525"/>
            <a:ext cx="7573200" cy="6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USTOM_7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4"/>
          <p:cNvSpPr/>
          <p:nvPr/>
        </p:nvSpPr>
        <p:spPr>
          <a:xfrm rot="5400000">
            <a:off x="-2194650" y="2192550"/>
            <a:ext cx="5148000" cy="758400"/>
          </a:xfrm>
          <a:prstGeom prst="round2SameRect">
            <a:avLst>
              <a:gd name="adj1" fmla="val 20439"/>
              <a:gd name="adj2" fmla="val 0"/>
            </a:avLst>
          </a:prstGeom>
          <a:solidFill>
            <a:srgbClr val="E2C2FF"/>
          </a:solidFill>
          <a:ln w="19050" cap="flat" cmpd="sng">
            <a:solidFill>
              <a:srgbClr val="0E1E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74300" y="4398925"/>
            <a:ext cx="2475459" cy="5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40150" y="76200"/>
            <a:ext cx="341302" cy="28314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44"/>
          <p:cNvSpPr txBox="1">
            <a:spLocks noGrp="1"/>
          </p:cNvSpPr>
          <p:nvPr>
            <p:ph type="title"/>
          </p:nvPr>
        </p:nvSpPr>
        <p:spPr>
          <a:xfrm>
            <a:off x="876450" y="76200"/>
            <a:ext cx="7476900" cy="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91" name="Google Shape;191;p44"/>
          <p:cNvSpPr txBox="1">
            <a:spLocks noGrp="1"/>
          </p:cNvSpPr>
          <p:nvPr>
            <p:ph type="body" idx="1"/>
          </p:nvPr>
        </p:nvSpPr>
        <p:spPr>
          <a:xfrm>
            <a:off x="876450" y="1484650"/>
            <a:ext cx="7581000" cy="26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92" name="Google Shape;192;p44"/>
          <p:cNvSpPr txBox="1">
            <a:spLocks noGrp="1"/>
          </p:cNvSpPr>
          <p:nvPr>
            <p:ph type="subTitle" idx="2"/>
          </p:nvPr>
        </p:nvSpPr>
        <p:spPr>
          <a:xfrm>
            <a:off x="876450" y="850525"/>
            <a:ext cx="7573200" cy="6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USTOM_7_1_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5"/>
          <p:cNvSpPr/>
          <p:nvPr/>
        </p:nvSpPr>
        <p:spPr>
          <a:xfrm rot="5400000">
            <a:off x="-2194650" y="2192550"/>
            <a:ext cx="5148000" cy="758400"/>
          </a:xfrm>
          <a:prstGeom prst="round2SameRect">
            <a:avLst>
              <a:gd name="adj1" fmla="val 20439"/>
              <a:gd name="adj2" fmla="val 0"/>
            </a:avLst>
          </a:prstGeom>
          <a:solidFill>
            <a:srgbClr val="D41367"/>
          </a:solidFill>
          <a:ln w="19050" cap="flat" cmpd="sng">
            <a:solidFill>
              <a:srgbClr val="0E1E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74300" y="4398925"/>
            <a:ext cx="2475459" cy="5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40150" y="76200"/>
            <a:ext cx="341302" cy="28314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45"/>
          <p:cNvSpPr txBox="1">
            <a:spLocks noGrp="1"/>
          </p:cNvSpPr>
          <p:nvPr>
            <p:ph type="title"/>
          </p:nvPr>
        </p:nvSpPr>
        <p:spPr>
          <a:xfrm>
            <a:off x="876450" y="76200"/>
            <a:ext cx="7476900" cy="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98" name="Google Shape;198;p45"/>
          <p:cNvSpPr txBox="1">
            <a:spLocks noGrp="1"/>
          </p:cNvSpPr>
          <p:nvPr>
            <p:ph type="body" idx="1"/>
          </p:nvPr>
        </p:nvSpPr>
        <p:spPr>
          <a:xfrm>
            <a:off x="876450" y="1484650"/>
            <a:ext cx="7581000" cy="26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99" name="Google Shape;199;p45"/>
          <p:cNvSpPr txBox="1">
            <a:spLocks noGrp="1"/>
          </p:cNvSpPr>
          <p:nvPr>
            <p:ph type="subTitle" idx="2"/>
          </p:nvPr>
        </p:nvSpPr>
        <p:spPr>
          <a:xfrm>
            <a:off x="876450" y="850525"/>
            <a:ext cx="7573200" cy="6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2">
  <p:cSld name="CUSTOM_7_1_1_3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6"/>
          <p:cNvSpPr/>
          <p:nvPr/>
        </p:nvSpPr>
        <p:spPr>
          <a:xfrm>
            <a:off x="0" y="4504075"/>
            <a:ext cx="9144000" cy="653100"/>
          </a:xfrm>
          <a:prstGeom prst="round2SameRect">
            <a:avLst>
              <a:gd name="adj1" fmla="val 20439"/>
              <a:gd name="adj2" fmla="val 0"/>
            </a:avLst>
          </a:prstGeom>
          <a:solidFill>
            <a:srgbClr val="D41367"/>
          </a:solidFill>
          <a:ln w="19050" cap="flat" cmpd="sng">
            <a:solidFill>
              <a:srgbClr val="0E1E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72350" y="4160925"/>
            <a:ext cx="1022625" cy="69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40150" y="76200"/>
            <a:ext cx="341302" cy="28314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46"/>
          <p:cNvSpPr txBox="1">
            <a:spLocks noGrp="1"/>
          </p:cNvSpPr>
          <p:nvPr>
            <p:ph type="title"/>
          </p:nvPr>
        </p:nvSpPr>
        <p:spPr>
          <a:xfrm>
            <a:off x="296000" y="76199"/>
            <a:ext cx="7772100" cy="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05" name="Google Shape;205;p46"/>
          <p:cNvSpPr txBox="1">
            <a:spLocks noGrp="1"/>
          </p:cNvSpPr>
          <p:nvPr>
            <p:ph type="body" idx="1"/>
          </p:nvPr>
        </p:nvSpPr>
        <p:spPr>
          <a:xfrm>
            <a:off x="296000" y="1484650"/>
            <a:ext cx="7880100" cy="26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6" name="Google Shape;206;p46"/>
          <p:cNvSpPr txBox="1">
            <a:spLocks noGrp="1"/>
          </p:cNvSpPr>
          <p:nvPr>
            <p:ph type="subTitle" idx="2"/>
          </p:nvPr>
        </p:nvSpPr>
        <p:spPr>
          <a:xfrm>
            <a:off x="296000" y="850525"/>
            <a:ext cx="7872300" cy="6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2 1">
  <p:cSld name="CUSTOM_7_1_1_3_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7"/>
          <p:cNvSpPr/>
          <p:nvPr/>
        </p:nvSpPr>
        <p:spPr>
          <a:xfrm>
            <a:off x="0" y="4504075"/>
            <a:ext cx="9144000" cy="653100"/>
          </a:xfrm>
          <a:prstGeom prst="round2SameRect">
            <a:avLst>
              <a:gd name="adj1" fmla="val 20439"/>
              <a:gd name="adj2" fmla="val 0"/>
            </a:avLst>
          </a:prstGeom>
          <a:solidFill>
            <a:srgbClr val="54F0B2"/>
          </a:solidFill>
          <a:ln w="19050" cap="flat" cmpd="sng">
            <a:solidFill>
              <a:srgbClr val="0E1E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48375" y="4271835"/>
            <a:ext cx="1500500" cy="57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40150" y="76200"/>
            <a:ext cx="341302" cy="28314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7"/>
          <p:cNvSpPr txBox="1">
            <a:spLocks noGrp="1"/>
          </p:cNvSpPr>
          <p:nvPr>
            <p:ph type="title"/>
          </p:nvPr>
        </p:nvSpPr>
        <p:spPr>
          <a:xfrm>
            <a:off x="296000" y="76199"/>
            <a:ext cx="7772100" cy="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12" name="Google Shape;212;p47"/>
          <p:cNvSpPr txBox="1">
            <a:spLocks noGrp="1"/>
          </p:cNvSpPr>
          <p:nvPr>
            <p:ph type="body" idx="1"/>
          </p:nvPr>
        </p:nvSpPr>
        <p:spPr>
          <a:xfrm>
            <a:off x="296000" y="1484650"/>
            <a:ext cx="7880100" cy="26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3" name="Google Shape;213;p47"/>
          <p:cNvSpPr txBox="1">
            <a:spLocks noGrp="1"/>
          </p:cNvSpPr>
          <p:nvPr>
            <p:ph type="subTitle" idx="2"/>
          </p:nvPr>
        </p:nvSpPr>
        <p:spPr>
          <a:xfrm>
            <a:off x="296000" y="850525"/>
            <a:ext cx="7872300" cy="6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6 1 1">
  <p:cSld name="TITLE_AND_BODY_1_1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32" name="Google Shape;32;p21"/>
          <p:cNvSpPr/>
          <p:nvPr/>
        </p:nvSpPr>
        <p:spPr>
          <a:xfrm>
            <a:off x="-5850" y="4991050"/>
            <a:ext cx="9069600" cy="152400"/>
          </a:xfrm>
          <a:prstGeom prst="rect">
            <a:avLst/>
          </a:prstGeom>
          <a:solidFill>
            <a:srgbClr val="0000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21"/>
          <p:cNvPicPr preferRelativeResize="0"/>
          <p:nvPr/>
        </p:nvPicPr>
        <p:blipFill rotWithShape="1">
          <a:blip r:embed="rId2">
            <a:alphaModFix/>
          </a:blip>
          <a:srcRect r="35991" b="72854"/>
          <a:stretch/>
        </p:blipFill>
        <p:spPr>
          <a:xfrm>
            <a:off x="3291250" y="4741125"/>
            <a:ext cx="5852749" cy="40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02150" y="249950"/>
            <a:ext cx="442569" cy="44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20101" y="363155"/>
            <a:ext cx="1535747" cy="216166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21"/>
          <p:cNvSpPr txBox="1"/>
          <p:nvPr/>
        </p:nvSpPr>
        <p:spPr>
          <a:xfrm>
            <a:off x="3246350" y="294238"/>
            <a:ext cx="1746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" sz="11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en colaboración con</a:t>
            </a:r>
            <a:endParaRPr sz="1100" b="0" i="0" u="none" strike="noStrike" cap="non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7" name="Google Shape;37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83250" y="4580722"/>
            <a:ext cx="1878267" cy="3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21"/>
          <p:cNvSpPr txBox="1">
            <a:spLocks noGrp="1"/>
          </p:cNvSpPr>
          <p:nvPr>
            <p:ph type="title"/>
          </p:nvPr>
        </p:nvSpPr>
        <p:spPr>
          <a:xfrm>
            <a:off x="702550" y="1360725"/>
            <a:ext cx="7696200" cy="9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subTitle" idx="1"/>
          </p:nvPr>
        </p:nvSpPr>
        <p:spPr>
          <a:xfrm>
            <a:off x="755100" y="2499825"/>
            <a:ext cx="7633800" cy="9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5">
          <p15:clr>
            <a:srgbClr val="FA7B17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2 1 1">
  <p:cSld name="CUSTOM_7_1_1_3_1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8"/>
          <p:cNvSpPr/>
          <p:nvPr/>
        </p:nvSpPr>
        <p:spPr>
          <a:xfrm>
            <a:off x="0" y="4504075"/>
            <a:ext cx="9144000" cy="653100"/>
          </a:xfrm>
          <a:prstGeom prst="round2SameRect">
            <a:avLst>
              <a:gd name="adj1" fmla="val 20439"/>
              <a:gd name="adj2" fmla="val 0"/>
            </a:avLst>
          </a:prstGeom>
          <a:solidFill>
            <a:srgbClr val="F9DC5C"/>
          </a:solidFill>
          <a:ln w="19050" cap="flat" cmpd="sng">
            <a:solidFill>
              <a:srgbClr val="0E1E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83800" y="4026000"/>
            <a:ext cx="750600" cy="75145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48"/>
          <p:cNvSpPr txBox="1">
            <a:spLocks noGrp="1"/>
          </p:cNvSpPr>
          <p:nvPr>
            <p:ph type="title"/>
          </p:nvPr>
        </p:nvSpPr>
        <p:spPr>
          <a:xfrm>
            <a:off x="296000" y="76199"/>
            <a:ext cx="7772100" cy="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18" name="Google Shape;218;p48"/>
          <p:cNvSpPr txBox="1">
            <a:spLocks noGrp="1"/>
          </p:cNvSpPr>
          <p:nvPr>
            <p:ph type="body" idx="1"/>
          </p:nvPr>
        </p:nvSpPr>
        <p:spPr>
          <a:xfrm>
            <a:off x="296000" y="1484650"/>
            <a:ext cx="7880100" cy="26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9" name="Google Shape;219;p48"/>
          <p:cNvSpPr txBox="1">
            <a:spLocks noGrp="1"/>
          </p:cNvSpPr>
          <p:nvPr>
            <p:ph type="subTitle" idx="2"/>
          </p:nvPr>
        </p:nvSpPr>
        <p:spPr>
          <a:xfrm>
            <a:off x="296000" y="850525"/>
            <a:ext cx="7872300" cy="6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2 1 1 1">
  <p:cSld name="CUSTOM_7_1_1_3_1_1_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9"/>
          <p:cNvSpPr/>
          <p:nvPr/>
        </p:nvSpPr>
        <p:spPr>
          <a:xfrm>
            <a:off x="0" y="4504075"/>
            <a:ext cx="9144000" cy="653100"/>
          </a:xfrm>
          <a:prstGeom prst="round2SameRect">
            <a:avLst>
              <a:gd name="adj1" fmla="val 20439"/>
              <a:gd name="adj2" fmla="val 0"/>
            </a:avLst>
          </a:prstGeom>
          <a:solidFill>
            <a:srgbClr val="E2C2FF"/>
          </a:solidFill>
          <a:ln w="19050" cap="flat" cmpd="sng">
            <a:solidFill>
              <a:srgbClr val="0E1E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88629" y="4261025"/>
            <a:ext cx="946996" cy="65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40150" y="76200"/>
            <a:ext cx="341302" cy="28314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9"/>
          <p:cNvSpPr txBox="1">
            <a:spLocks noGrp="1"/>
          </p:cNvSpPr>
          <p:nvPr>
            <p:ph type="title"/>
          </p:nvPr>
        </p:nvSpPr>
        <p:spPr>
          <a:xfrm>
            <a:off x="296000" y="76199"/>
            <a:ext cx="7772100" cy="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25" name="Google Shape;225;p49"/>
          <p:cNvSpPr txBox="1">
            <a:spLocks noGrp="1"/>
          </p:cNvSpPr>
          <p:nvPr>
            <p:ph type="body" idx="1"/>
          </p:nvPr>
        </p:nvSpPr>
        <p:spPr>
          <a:xfrm>
            <a:off x="296000" y="1484650"/>
            <a:ext cx="7880100" cy="26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6" name="Google Shape;226;p49"/>
          <p:cNvSpPr txBox="1">
            <a:spLocks noGrp="1"/>
          </p:cNvSpPr>
          <p:nvPr>
            <p:ph type="subTitle" idx="2"/>
          </p:nvPr>
        </p:nvSpPr>
        <p:spPr>
          <a:xfrm>
            <a:off x="296000" y="850525"/>
            <a:ext cx="7872300" cy="6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USTOM_7_1_1_2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0"/>
          <p:cNvSpPr/>
          <p:nvPr/>
        </p:nvSpPr>
        <p:spPr>
          <a:xfrm>
            <a:off x="7213025" y="997375"/>
            <a:ext cx="1627800" cy="3327300"/>
          </a:xfrm>
          <a:prstGeom prst="rect">
            <a:avLst/>
          </a:prstGeom>
          <a:solidFill>
            <a:srgbClr val="D413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50"/>
          <p:cNvSpPr>
            <a:spLocks noGrp="1"/>
          </p:cNvSpPr>
          <p:nvPr>
            <p:ph type="pic" idx="2"/>
          </p:nvPr>
        </p:nvSpPr>
        <p:spPr>
          <a:xfrm>
            <a:off x="5513525" y="993325"/>
            <a:ext cx="1699500" cy="3327300"/>
          </a:xfrm>
          <a:prstGeom prst="rect">
            <a:avLst/>
          </a:prstGeom>
          <a:noFill/>
          <a:ln>
            <a:noFill/>
          </a:ln>
        </p:spPr>
      </p:sp>
      <p:pic>
        <p:nvPicPr>
          <p:cNvPr id="230" name="Google Shape;230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41805" y="1077150"/>
            <a:ext cx="1043174" cy="79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5025" y="1827724"/>
            <a:ext cx="692974" cy="3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54625" y="3526779"/>
            <a:ext cx="1230348" cy="57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40150" y="76200"/>
            <a:ext cx="341302" cy="28314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50"/>
          <p:cNvSpPr txBox="1">
            <a:spLocks noGrp="1"/>
          </p:cNvSpPr>
          <p:nvPr>
            <p:ph type="title"/>
          </p:nvPr>
        </p:nvSpPr>
        <p:spPr>
          <a:xfrm>
            <a:off x="296000" y="76199"/>
            <a:ext cx="7772100" cy="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35" name="Google Shape;235;p50"/>
          <p:cNvSpPr txBox="1">
            <a:spLocks noGrp="1"/>
          </p:cNvSpPr>
          <p:nvPr>
            <p:ph type="body" idx="1"/>
          </p:nvPr>
        </p:nvSpPr>
        <p:spPr>
          <a:xfrm>
            <a:off x="296000" y="1484650"/>
            <a:ext cx="7880100" cy="26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36" name="Google Shape;236;p50"/>
          <p:cNvSpPr txBox="1">
            <a:spLocks noGrp="1"/>
          </p:cNvSpPr>
          <p:nvPr>
            <p:ph type="subTitle" idx="3"/>
          </p:nvPr>
        </p:nvSpPr>
        <p:spPr>
          <a:xfrm>
            <a:off x="296000" y="850525"/>
            <a:ext cx="7872300" cy="6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4">
  <p:cSld name="CUSTOM_7_1_1_2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1"/>
          <p:cNvSpPr/>
          <p:nvPr/>
        </p:nvSpPr>
        <p:spPr>
          <a:xfrm>
            <a:off x="7213025" y="997375"/>
            <a:ext cx="1627800" cy="3327300"/>
          </a:xfrm>
          <a:prstGeom prst="rect">
            <a:avLst/>
          </a:prstGeom>
          <a:solidFill>
            <a:srgbClr val="F9DC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51"/>
          <p:cNvSpPr>
            <a:spLocks noGrp="1"/>
          </p:cNvSpPr>
          <p:nvPr>
            <p:ph type="pic" idx="2"/>
          </p:nvPr>
        </p:nvSpPr>
        <p:spPr>
          <a:xfrm>
            <a:off x="5513525" y="993325"/>
            <a:ext cx="1699500" cy="3327300"/>
          </a:xfrm>
          <a:prstGeom prst="rect">
            <a:avLst/>
          </a:prstGeom>
          <a:noFill/>
          <a:ln>
            <a:noFill/>
          </a:ln>
        </p:spPr>
      </p:sp>
      <p:pic>
        <p:nvPicPr>
          <p:cNvPr id="240" name="Google Shape;240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40150" y="76200"/>
            <a:ext cx="341302" cy="28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7884" y="1263250"/>
            <a:ext cx="422267" cy="28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86276" y="1807325"/>
            <a:ext cx="972900" cy="106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86275" y="3584775"/>
            <a:ext cx="1453876" cy="556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5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60475" y="3128238"/>
            <a:ext cx="1080572" cy="197588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51"/>
          <p:cNvSpPr txBox="1">
            <a:spLocks noGrp="1"/>
          </p:cNvSpPr>
          <p:nvPr>
            <p:ph type="title"/>
          </p:nvPr>
        </p:nvSpPr>
        <p:spPr>
          <a:xfrm>
            <a:off x="296000" y="76199"/>
            <a:ext cx="7772100" cy="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46" name="Google Shape;246;p51"/>
          <p:cNvSpPr txBox="1">
            <a:spLocks noGrp="1"/>
          </p:cNvSpPr>
          <p:nvPr>
            <p:ph type="body" idx="1"/>
          </p:nvPr>
        </p:nvSpPr>
        <p:spPr>
          <a:xfrm>
            <a:off x="296000" y="1484650"/>
            <a:ext cx="7880100" cy="26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7" name="Google Shape;247;p51"/>
          <p:cNvSpPr txBox="1">
            <a:spLocks noGrp="1"/>
          </p:cNvSpPr>
          <p:nvPr>
            <p:ph type="subTitle" idx="3"/>
          </p:nvPr>
        </p:nvSpPr>
        <p:spPr>
          <a:xfrm>
            <a:off x="296000" y="850525"/>
            <a:ext cx="7872300" cy="6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USTOM_1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23550" y="469950"/>
            <a:ext cx="1585301" cy="101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52"/>
          <p:cNvSpPr/>
          <p:nvPr/>
        </p:nvSpPr>
        <p:spPr>
          <a:xfrm>
            <a:off x="0" y="0"/>
            <a:ext cx="1197600" cy="5143500"/>
          </a:xfrm>
          <a:prstGeom prst="rect">
            <a:avLst/>
          </a:prstGeom>
          <a:solidFill>
            <a:srgbClr val="54F0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52"/>
          <p:cNvSpPr txBox="1">
            <a:spLocks noGrp="1"/>
          </p:cNvSpPr>
          <p:nvPr>
            <p:ph type="title"/>
          </p:nvPr>
        </p:nvSpPr>
        <p:spPr>
          <a:xfrm>
            <a:off x="3320325" y="1191700"/>
            <a:ext cx="36306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i="1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52"/>
          <p:cNvSpPr txBox="1">
            <a:spLocks noGrp="1"/>
          </p:cNvSpPr>
          <p:nvPr>
            <p:ph type="subTitle" idx="1"/>
          </p:nvPr>
        </p:nvSpPr>
        <p:spPr>
          <a:xfrm>
            <a:off x="3313675" y="2840146"/>
            <a:ext cx="3630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>
                <a:solidFill>
                  <a:schemeClr val="dk1"/>
                </a:solidFill>
                <a:highlight>
                  <a:srgbClr val="FFFFFF"/>
                </a:highlight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5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94751" y="4325074"/>
            <a:ext cx="3436324" cy="57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40150" y="76200"/>
            <a:ext cx="341302" cy="28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USTOM_1_1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3"/>
          <p:cNvSpPr/>
          <p:nvPr/>
        </p:nvSpPr>
        <p:spPr>
          <a:xfrm>
            <a:off x="0" y="0"/>
            <a:ext cx="1197600" cy="5143500"/>
          </a:xfrm>
          <a:prstGeom prst="rect">
            <a:avLst/>
          </a:prstGeom>
          <a:solidFill>
            <a:srgbClr val="FF5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53"/>
          <p:cNvSpPr txBox="1">
            <a:spLocks noGrp="1"/>
          </p:cNvSpPr>
          <p:nvPr>
            <p:ph type="title"/>
          </p:nvPr>
        </p:nvSpPr>
        <p:spPr>
          <a:xfrm>
            <a:off x="3320325" y="1191700"/>
            <a:ext cx="36306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i="1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53"/>
          <p:cNvSpPr txBox="1">
            <a:spLocks noGrp="1"/>
          </p:cNvSpPr>
          <p:nvPr>
            <p:ph type="subTitle" idx="1"/>
          </p:nvPr>
        </p:nvSpPr>
        <p:spPr>
          <a:xfrm>
            <a:off x="3313675" y="2840146"/>
            <a:ext cx="3630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  <a:highlight>
                  <a:srgbClr val="FFFFFF"/>
                </a:highlight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5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23561" y="469950"/>
            <a:ext cx="1585291" cy="101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94761" y="4325075"/>
            <a:ext cx="3436303" cy="57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40150" y="76200"/>
            <a:ext cx="341302" cy="28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USTOM_1_1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4"/>
          <p:cNvSpPr/>
          <p:nvPr/>
        </p:nvSpPr>
        <p:spPr>
          <a:xfrm>
            <a:off x="0" y="0"/>
            <a:ext cx="1197600" cy="5143500"/>
          </a:xfrm>
          <a:prstGeom prst="rect">
            <a:avLst/>
          </a:prstGeom>
          <a:solidFill>
            <a:srgbClr val="0555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54"/>
          <p:cNvSpPr txBox="1">
            <a:spLocks noGrp="1"/>
          </p:cNvSpPr>
          <p:nvPr>
            <p:ph type="title"/>
          </p:nvPr>
        </p:nvSpPr>
        <p:spPr>
          <a:xfrm>
            <a:off x="3320325" y="1191700"/>
            <a:ext cx="36306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 i="1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54"/>
          <p:cNvSpPr txBox="1">
            <a:spLocks noGrp="1"/>
          </p:cNvSpPr>
          <p:nvPr>
            <p:ph type="subTitle" idx="1"/>
          </p:nvPr>
        </p:nvSpPr>
        <p:spPr>
          <a:xfrm>
            <a:off x="3313675" y="2840146"/>
            <a:ext cx="36306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  <a:highlight>
                  <a:srgbClr val="FFFFFF"/>
                </a:highlight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5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23550" y="469950"/>
            <a:ext cx="1585311" cy="101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94750" y="4325075"/>
            <a:ext cx="3436324" cy="573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4752" y="4325057"/>
            <a:ext cx="3436324" cy="57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5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40150" y="76200"/>
            <a:ext cx="341302" cy="28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5" name="Google Shape;275;p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6" name="Google Shape;276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6 2">
  <p:cSld name="TITLE_AND_BODY_1_2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pic>
        <p:nvPicPr>
          <p:cNvPr id="42" name="Google Shape;42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60257" y="293584"/>
            <a:ext cx="548699" cy="54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931375"/>
            <a:ext cx="9143998" cy="321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34057" y="442075"/>
            <a:ext cx="1904024" cy="2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22"/>
          <p:cNvPicPr preferRelativeResize="0"/>
          <p:nvPr/>
        </p:nvPicPr>
        <p:blipFill rotWithShape="1">
          <a:blip r:embed="rId5">
            <a:alphaModFix/>
          </a:blip>
          <a:srcRect r="8809" b="12555"/>
          <a:stretch/>
        </p:blipFill>
        <p:spPr>
          <a:xfrm>
            <a:off x="614125" y="1301375"/>
            <a:ext cx="8529874" cy="3842125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22"/>
          <p:cNvSpPr txBox="1"/>
          <p:nvPr/>
        </p:nvSpPr>
        <p:spPr>
          <a:xfrm>
            <a:off x="2934957" y="375975"/>
            <a:ext cx="216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en colaboración con</a:t>
            </a:r>
            <a:endParaRPr sz="1400" b="0" i="0" u="none" strike="noStrike" cap="non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7" name="Google Shape;47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10128" y="1345750"/>
            <a:ext cx="6123750" cy="116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01519" y="4080019"/>
            <a:ext cx="756478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829269" y="2104501"/>
            <a:ext cx="861724" cy="135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">
          <p15:clr>
            <a:srgbClr val="FA7B17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 type="tx">
  <p:cSld name="TITLE_AND_BOD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body" idx="1"/>
          </p:nvPr>
        </p:nvSpPr>
        <p:spPr>
          <a:xfrm>
            <a:off x="302725" y="1040725"/>
            <a:ext cx="7880100" cy="26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title"/>
          </p:nvPr>
        </p:nvSpPr>
        <p:spPr>
          <a:xfrm>
            <a:off x="302725" y="76199"/>
            <a:ext cx="7772100" cy="8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">
          <p15:clr>
            <a:srgbClr val="FA7B17"/>
          </p15:clr>
        </p15:guide>
        <p15:guide id="2" pos="2673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USTOM_5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/>
          <p:nvPr/>
        </p:nvSpPr>
        <p:spPr>
          <a:xfrm>
            <a:off x="6753750" y="-6425"/>
            <a:ext cx="2390100" cy="5143500"/>
          </a:xfrm>
          <a:prstGeom prst="rect">
            <a:avLst/>
          </a:prstGeom>
          <a:solidFill>
            <a:srgbClr val="F9DC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26576" y="810697"/>
            <a:ext cx="1604452" cy="2908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24"/>
          <p:cNvSpPr/>
          <p:nvPr/>
        </p:nvSpPr>
        <p:spPr>
          <a:xfrm>
            <a:off x="7119825" y="3346950"/>
            <a:ext cx="1022700" cy="1022700"/>
          </a:xfrm>
          <a:prstGeom prst="ellipse">
            <a:avLst/>
          </a:prstGeom>
          <a:solidFill>
            <a:srgbClr val="D41367"/>
          </a:solidFill>
          <a:ln w="19050" cap="flat" cmpd="sng">
            <a:solidFill>
              <a:srgbClr val="0E1E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" name="Google Shape;5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8099837" y="1684437"/>
            <a:ext cx="1516750" cy="9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24"/>
          <p:cNvSpPr txBox="1">
            <a:spLocks noGrp="1"/>
          </p:cNvSpPr>
          <p:nvPr>
            <p:ph type="title"/>
          </p:nvPr>
        </p:nvSpPr>
        <p:spPr>
          <a:xfrm>
            <a:off x="296000" y="76200"/>
            <a:ext cx="6078900" cy="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body" idx="1"/>
          </p:nvPr>
        </p:nvSpPr>
        <p:spPr>
          <a:xfrm>
            <a:off x="296000" y="2096950"/>
            <a:ext cx="6163200" cy="26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○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■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1" name="Google Shape;61;p24"/>
          <p:cNvSpPr txBox="1">
            <a:spLocks noGrp="1"/>
          </p:cNvSpPr>
          <p:nvPr>
            <p:ph type="subTitle" idx="2"/>
          </p:nvPr>
        </p:nvSpPr>
        <p:spPr>
          <a:xfrm>
            <a:off x="296000" y="1462825"/>
            <a:ext cx="6157200" cy="6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USTOM_6_1_1_1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5"/>
          <p:cNvSpPr/>
          <p:nvPr/>
        </p:nvSpPr>
        <p:spPr>
          <a:xfrm rot="5400000">
            <a:off x="-375950" y="375900"/>
            <a:ext cx="5150100" cy="4398300"/>
          </a:xfrm>
          <a:prstGeom prst="round2SameRect">
            <a:avLst>
              <a:gd name="adj1" fmla="val 10321"/>
              <a:gd name="adj2" fmla="val 0"/>
            </a:avLst>
          </a:prstGeom>
          <a:solidFill>
            <a:srgbClr val="51E5FF"/>
          </a:solidFill>
          <a:ln w="19050" cap="flat" cmpd="sng">
            <a:solidFill>
              <a:srgbClr val="0E1E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5"/>
          <p:cNvSpPr txBox="1">
            <a:spLocks noGrp="1"/>
          </p:cNvSpPr>
          <p:nvPr>
            <p:ph type="title"/>
          </p:nvPr>
        </p:nvSpPr>
        <p:spPr>
          <a:xfrm>
            <a:off x="302725" y="662050"/>
            <a:ext cx="3577200" cy="38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>
                <a:solidFill>
                  <a:srgbClr val="0E1E3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65" name="Google Shape;65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33476" y="4592225"/>
            <a:ext cx="1482351" cy="2710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5"/>
          <p:cNvSpPr>
            <a:spLocks noGrp="1"/>
          </p:cNvSpPr>
          <p:nvPr>
            <p:ph type="pic" idx="2"/>
          </p:nvPr>
        </p:nvSpPr>
        <p:spPr>
          <a:xfrm>
            <a:off x="4777375" y="-6650"/>
            <a:ext cx="4398300" cy="5143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PHOTO">
  <p:cSld name="CUSTOM_6_1_1_1_1_2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6"/>
          <p:cNvSpPr/>
          <p:nvPr/>
        </p:nvSpPr>
        <p:spPr>
          <a:xfrm rot="5400000">
            <a:off x="-375950" y="375900"/>
            <a:ext cx="5150100" cy="4398300"/>
          </a:xfrm>
          <a:prstGeom prst="round2SameRect">
            <a:avLst>
              <a:gd name="adj1" fmla="val 10321"/>
              <a:gd name="adj2" fmla="val 0"/>
            </a:avLst>
          </a:prstGeom>
          <a:solidFill>
            <a:srgbClr val="FF5C00"/>
          </a:solidFill>
          <a:ln w="19050" cap="flat" cmpd="sng">
            <a:solidFill>
              <a:srgbClr val="0E1E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6"/>
          <p:cNvSpPr txBox="1">
            <a:spLocks noGrp="1"/>
          </p:cNvSpPr>
          <p:nvPr>
            <p:ph type="title"/>
          </p:nvPr>
        </p:nvSpPr>
        <p:spPr>
          <a:xfrm>
            <a:off x="278950" y="657750"/>
            <a:ext cx="36705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>
                <a:solidFill>
                  <a:srgbClr val="FFFFFF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None/>
              <a:defRPr sz="41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None/>
              <a:defRPr sz="41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None/>
              <a:defRPr sz="41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None/>
              <a:defRPr sz="41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None/>
              <a:defRPr sz="41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None/>
              <a:defRPr sz="41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None/>
              <a:defRPr sz="41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None/>
              <a:defRPr sz="4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70" name="Google Shape;70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8946" y="4656350"/>
            <a:ext cx="440625" cy="2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6"/>
          <p:cNvSpPr>
            <a:spLocks noGrp="1"/>
          </p:cNvSpPr>
          <p:nvPr>
            <p:ph type="pic" idx="2"/>
          </p:nvPr>
        </p:nvSpPr>
        <p:spPr>
          <a:xfrm>
            <a:off x="4777375" y="-6650"/>
            <a:ext cx="4398300" cy="5143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PHOTO">
  <p:cSld name="CUSTOM_6_1_1_1_1_2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7"/>
          <p:cNvSpPr/>
          <p:nvPr/>
        </p:nvSpPr>
        <p:spPr>
          <a:xfrm rot="5400000">
            <a:off x="-375950" y="375900"/>
            <a:ext cx="5150100" cy="4398300"/>
          </a:xfrm>
          <a:prstGeom prst="round2SameRect">
            <a:avLst>
              <a:gd name="adj1" fmla="val 10321"/>
              <a:gd name="adj2" fmla="val 0"/>
            </a:avLst>
          </a:prstGeom>
          <a:solidFill>
            <a:srgbClr val="D41367"/>
          </a:solidFill>
          <a:ln w="19050" cap="flat" cmpd="sng">
            <a:solidFill>
              <a:srgbClr val="0E1E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7"/>
          <p:cNvSpPr txBox="1">
            <a:spLocks noGrp="1"/>
          </p:cNvSpPr>
          <p:nvPr>
            <p:ph type="title"/>
          </p:nvPr>
        </p:nvSpPr>
        <p:spPr>
          <a:xfrm>
            <a:off x="302725" y="657750"/>
            <a:ext cx="3727500" cy="3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>
                <a:solidFill>
                  <a:srgbClr val="FFFFFF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None/>
              <a:defRPr sz="41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None/>
              <a:defRPr sz="41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None/>
              <a:defRPr sz="41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None/>
              <a:defRPr sz="41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None/>
              <a:defRPr sz="41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None/>
              <a:defRPr sz="41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None/>
              <a:defRPr sz="41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None/>
              <a:defRPr sz="4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75" name="Google Shape;7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0675" y="4585578"/>
            <a:ext cx="1304724" cy="3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27"/>
          <p:cNvSpPr>
            <a:spLocks noGrp="1"/>
          </p:cNvSpPr>
          <p:nvPr>
            <p:ph type="pic" idx="2"/>
          </p:nvPr>
        </p:nvSpPr>
        <p:spPr>
          <a:xfrm>
            <a:off x="4777375" y="-6650"/>
            <a:ext cx="4398300" cy="5143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7" name="Google Shape;7;p18"/>
          <p:cNvSpPr txBox="1">
            <a:spLocks noGrp="1"/>
          </p:cNvSpPr>
          <p:nvPr>
            <p:ph type="title"/>
          </p:nvPr>
        </p:nvSpPr>
        <p:spPr>
          <a:xfrm>
            <a:off x="302725" y="76199"/>
            <a:ext cx="7772100" cy="8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E1E3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E1E3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E1E3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E1E3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E1E3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E1E3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E1E3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E1E3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E1E3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8"/>
          <p:cNvSpPr txBox="1">
            <a:spLocks noGrp="1"/>
          </p:cNvSpPr>
          <p:nvPr>
            <p:ph type="body" idx="1"/>
          </p:nvPr>
        </p:nvSpPr>
        <p:spPr>
          <a:xfrm>
            <a:off x="302725" y="1484650"/>
            <a:ext cx="7880100" cy="26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1600"/>
              <a:buFont typeface="IBM Plex Sans"/>
              <a:buChar char="●"/>
              <a:defRPr sz="1600" b="0" i="0" u="none" strike="noStrike" cap="none">
                <a:solidFill>
                  <a:srgbClr val="0E1E3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1600"/>
              <a:buFont typeface="IBM Plex Sans"/>
              <a:buChar char="○"/>
              <a:defRPr sz="1600" b="0" i="0" u="none" strike="noStrike" cap="none">
                <a:solidFill>
                  <a:srgbClr val="0E1E3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1600"/>
              <a:buFont typeface="IBM Plex Sans"/>
              <a:buChar char="■"/>
              <a:defRPr sz="1600" b="0" i="0" u="none" strike="noStrike" cap="none">
                <a:solidFill>
                  <a:srgbClr val="0E1E3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1600"/>
              <a:buFont typeface="IBM Plex Sans"/>
              <a:buChar char="●"/>
              <a:defRPr sz="1600" b="0" i="0" u="none" strike="noStrike" cap="none">
                <a:solidFill>
                  <a:srgbClr val="0E1E3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1600"/>
              <a:buFont typeface="IBM Plex Sans"/>
              <a:buChar char="○"/>
              <a:defRPr sz="1600" b="0" i="0" u="none" strike="noStrike" cap="none">
                <a:solidFill>
                  <a:srgbClr val="0E1E3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1600"/>
              <a:buFont typeface="IBM Plex Sans"/>
              <a:buChar char="■"/>
              <a:defRPr sz="1600" b="0" i="0" u="none" strike="noStrike" cap="none">
                <a:solidFill>
                  <a:srgbClr val="0E1E3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1600"/>
              <a:buFont typeface="IBM Plex Sans"/>
              <a:buChar char="●"/>
              <a:defRPr sz="1600" b="0" i="0" u="none" strike="noStrike" cap="none">
                <a:solidFill>
                  <a:srgbClr val="0E1E3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1600"/>
              <a:buFont typeface="IBM Plex Sans"/>
              <a:buChar char="○"/>
              <a:defRPr sz="1600" b="0" i="0" u="none" strike="noStrike" cap="none">
                <a:solidFill>
                  <a:srgbClr val="0E1E3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rgbClr val="0E1E3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4">
          <p15:clr>
            <a:srgbClr val="EA4335"/>
          </p15:clr>
        </p15:guide>
        <p15:guide id="2" pos="191">
          <p15:clr>
            <a:srgbClr val="EA4335"/>
          </p15:clr>
        </p15:guide>
        <p15:guide id="3" pos="5565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xa.es/comprueba-tus-sintoma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xa.es/cuadro-medico-salud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e3f6fb6807_0_5"/>
          <p:cNvSpPr txBox="1">
            <a:spLocks noGrp="1"/>
          </p:cNvSpPr>
          <p:nvPr>
            <p:ph type="title" idx="4294967295"/>
          </p:nvPr>
        </p:nvSpPr>
        <p:spPr>
          <a:xfrm>
            <a:off x="723900" y="3023065"/>
            <a:ext cx="7696200" cy="9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-ES" dirty="0"/>
              <a:t>CHOCOS FRITOS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"/>
          <p:cNvSpPr txBox="1">
            <a:spLocks noGrp="1"/>
          </p:cNvSpPr>
          <p:nvPr>
            <p:ph type="title"/>
          </p:nvPr>
        </p:nvSpPr>
        <p:spPr>
          <a:xfrm>
            <a:off x="723900" y="697509"/>
            <a:ext cx="7696200" cy="788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dirty="0"/>
              <a:t>OBJETIVOS BUSCADOS</a:t>
            </a:r>
            <a:endParaRPr dirty="0"/>
          </a:p>
        </p:txBody>
      </p:sp>
      <p:sp>
        <p:nvSpPr>
          <p:cNvPr id="287" name="Google Shape;287;p3"/>
          <p:cNvSpPr txBox="1">
            <a:spLocks noGrp="1"/>
          </p:cNvSpPr>
          <p:nvPr>
            <p:ph type="subTitle" idx="1"/>
          </p:nvPr>
        </p:nvSpPr>
        <p:spPr>
          <a:xfrm>
            <a:off x="624840" y="2096362"/>
            <a:ext cx="5036820" cy="128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984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dk1"/>
                </a:solidFill>
              </a:rPr>
              <a:t>Personalización del servicio de salud para clientes.</a:t>
            </a:r>
          </a:p>
          <a:p>
            <a:pPr marL="2984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dk1"/>
                </a:solidFill>
              </a:rPr>
              <a:t>Proporcionar al cliente los mejores profesionales a su alcance</a:t>
            </a:r>
          </a:p>
          <a:p>
            <a:pPr marL="457200" lvl="0" indent="-444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endParaRPr dirty="0">
              <a:solidFill>
                <a:schemeClr val="dk1"/>
              </a:solidFill>
            </a:endParaRPr>
          </a:p>
          <a:p>
            <a:pPr marL="45720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19ECA6A-FEBE-22AE-87C7-9E4642B4B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540" y="1960066"/>
            <a:ext cx="3010972" cy="156037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093203-F57E-5713-95FE-373E6A835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173" y="780400"/>
            <a:ext cx="7696200" cy="966300"/>
          </a:xfrm>
        </p:spPr>
        <p:txBody>
          <a:bodyPr/>
          <a:lstStyle/>
          <a:p>
            <a:r>
              <a:rPr lang="es-ES" sz="3600" dirty="0"/>
              <a:t>INNOVACION Y PUNTOS A FAVOR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D4172CE-CF79-996F-6D4B-6D06856B9D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373" y="1449240"/>
            <a:ext cx="4165047" cy="2746220"/>
          </a:xfrm>
        </p:spPr>
        <p:txBody>
          <a:bodyPr/>
          <a:lstStyle/>
          <a:p>
            <a:pPr marL="457200" lvl="0" indent="-444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s-ES" dirty="0">
                <a:solidFill>
                  <a:schemeClr val="dk1"/>
                </a:solidFill>
              </a:rPr>
              <a:t>Incidir en Salud mental (Prevención y Tratamiento)</a:t>
            </a:r>
          </a:p>
          <a:p>
            <a:pPr marL="457200" lvl="0" indent="-444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s-ES" dirty="0">
                <a:solidFill>
                  <a:schemeClr val="dk1"/>
                </a:solidFill>
              </a:rPr>
              <a:t>Adaptación a clientes tanto actuales como nuevos:</a:t>
            </a:r>
          </a:p>
          <a:p>
            <a:pPr lvl="1" indent="-444500">
              <a:buClr>
                <a:schemeClr val="dk1"/>
              </a:buClr>
              <a:buChar char="•"/>
            </a:pPr>
            <a:r>
              <a:rPr lang="es-ES" dirty="0">
                <a:solidFill>
                  <a:schemeClr val="dk1"/>
                </a:solidFill>
              </a:rPr>
              <a:t>Persona mayor en la España vaciada con problemas de salud física (Principal perfil de cliente AXA actual)</a:t>
            </a:r>
          </a:p>
          <a:p>
            <a:pPr lvl="1" indent="-444500">
              <a:buClr>
                <a:schemeClr val="dk1"/>
              </a:buClr>
              <a:buChar char="•"/>
            </a:pPr>
            <a:r>
              <a:rPr lang="es-ES" dirty="0">
                <a:solidFill>
                  <a:schemeClr val="dk1"/>
                </a:solidFill>
              </a:rPr>
              <a:t>Joven sin seguro médico con inquietudes de salud mental (Ampliación del target de cliente de AXA). </a:t>
            </a:r>
            <a:r>
              <a:rPr lang="es-ES" i="1" dirty="0" err="1">
                <a:solidFill>
                  <a:schemeClr val="dk1"/>
                </a:solidFill>
              </a:rPr>
              <a:t>Difución</a:t>
            </a:r>
            <a:r>
              <a:rPr lang="es-ES" i="1" dirty="0">
                <a:solidFill>
                  <a:schemeClr val="dk1"/>
                </a:solidFill>
              </a:rPr>
              <a:t> por RRSS</a:t>
            </a:r>
            <a:endParaRPr lang="es-ES" dirty="0">
              <a:solidFill>
                <a:schemeClr val="dk1"/>
              </a:solidFill>
            </a:endParaRPr>
          </a:p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8053BC2-0603-FB82-1923-8F4057BC6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570" y="1449240"/>
            <a:ext cx="2746220" cy="274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116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e3f6fb6807_0_0"/>
          <p:cNvSpPr txBox="1">
            <a:spLocks noGrp="1"/>
          </p:cNvSpPr>
          <p:nvPr>
            <p:ph type="title"/>
          </p:nvPr>
        </p:nvSpPr>
        <p:spPr>
          <a:xfrm>
            <a:off x="723900" y="719440"/>
            <a:ext cx="7696200" cy="751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dirty="0"/>
              <a:t>SOLUCIÓN ADOPTADA</a:t>
            </a:r>
            <a:endParaRPr dirty="0"/>
          </a:p>
        </p:txBody>
      </p:sp>
      <p:sp>
        <p:nvSpPr>
          <p:cNvPr id="293" name="Google Shape;293;g2e3f6fb6807_0_0"/>
          <p:cNvSpPr txBox="1">
            <a:spLocks noGrp="1"/>
          </p:cNvSpPr>
          <p:nvPr>
            <p:ph type="subTitle" idx="1"/>
          </p:nvPr>
        </p:nvSpPr>
        <p:spPr>
          <a:xfrm>
            <a:off x="797009" y="1470660"/>
            <a:ext cx="4815120" cy="2872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984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s-ES" dirty="0"/>
              <a:t>App que permite:</a:t>
            </a:r>
          </a:p>
          <a:p>
            <a:pPr lvl="1" indent="-444500">
              <a:buChar char="•"/>
            </a:pPr>
            <a:r>
              <a:rPr lang="es-ES" dirty="0"/>
              <a:t>Proporcionar el profesional de la salud más acorde a las necesidades y pólizas contratadas del usuario</a:t>
            </a:r>
          </a:p>
          <a:p>
            <a:pPr lvl="1" indent="-444500">
              <a:buChar char="•"/>
            </a:pPr>
            <a:r>
              <a:rPr lang="es-ES" dirty="0"/>
              <a:t>Captación de nuevos clientes de forma que se le ofrecen las mejores pólizas y profesionales de salud.</a:t>
            </a:r>
          </a:p>
          <a:p>
            <a:pPr marL="469900" lvl="1" indent="0"/>
            <a:endParaRPr lang="es-ES" dirty="0"/>
          </a:p>
          <a:p>
            <a:pPr marL="457200" lvl="0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 dirty="0" err="1"/>
              <a:t>ChatBot</a:t>
            </a:r>
            <a:r>
              <a:rPr lang="es-ES" dirty="0"/>
              <a:t> que permite personalizar los recursos de salud dependiendo de las necesidades del cliente.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3FF543C-DAE6-CD42-A599-6075A4CA7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010" y="1367790"/>
            <a:ext cx="2807971" cy="28079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e3f6fb6807_0_19"/>
          <p:cNvSpPr txBox="1">
            <a:spLocks noGrp="1"/>
          </p:cNvSpPr>
          <p:nvPr>
            <p:ph type="title"/>
          </p:nvPr>
        </p:nvSpPr>
        <p:spPr>
          <a:xfrm>
            <a:off x="692700" y="772780"/>
            <a:ext cx="7696200" cy="766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dirty="0"/>
              <a:t>GRADO DE DESARROLLO</a:t>
            </a:r>
            <a:endParaRPr dirty="0"/>
          </a:p>
        </p:txBody>
      </p:sp>
      <p:sp>
        <p:nvSpPr>
          <p:cNvPr id="316" name="Google Shape;316;g2e3f6fb6807_0_19"/>
          <p:cNvSpPr txBox="1">
            <a:spLocks noGrp="1"/>
          </p:cNvSpPr>
          <p:nvPr>
            <p:ph type="subTitle" idx="1"/>
          </p:nvPr>
        </p:nvSpPr>
        <p:spPr>
          <a:xfrm>
            <a:off x="755100" y="1600200"/>
            <a:ext cx="296346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984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s-ES" dirty="0"/>
              <a:t>Interfaz de usuario/no usuario</a:t>
            </a:r>
          </a:p>
          <a:p>
            <a:pPr marL="2984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lang="es-ES" dirty="0"/>
          </a:p>
          <a:p>
            <a:pPr marL="2984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s-ES" dirty="0" err="1"/>
              <a:t>ChatBot</a:t>
            </a:r>
            <a:r>
              <a:rPr lang="es-ES" dirty="0"/>
              <a:t> con preguntas sencillas enfocadas a las necesidades del cliente</a:t>
            </a:r>
          </a:p>
          <a:p>
            <a:pPr marL="2984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lang="es-ES" dirty="0"/>
          </a:p>
          <a:p>
            <a:pPr marL="2984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s-ES" dirty="0"/>
              <a:t>Output con el profesional de la salud más indicado </a:t>
            </a:r>
            <a:endParaRPr dirty="0"/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dirty="0">
              <a:solidFill>
                <a:schemeClr val="dk1"/>
              </a:solidFill>
            </a:endParaRPr>
          </a:p>
          <a:p>
            <a:pPr marL="45720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endParaRPr dirty="0"/>
          </a:p>
        </p:txBody>
      </p:sp>
      <p:pic>
        <p:nvPicPr>
          <p:cNvPr id="11" name="Imagen 10" descr="Diagrama, Esquemático&#10;&#10;El contenido generado por IA puede ser incorrecto.">
            <a:extLst>
              <a:ext uri="{FF2B5EF4-FFF2-40B4-BE49-F238E27FC236}">
                <a16:creationId xmlns:a16="http://schemas.microsoft.com/office/drawing/2014/main" id="{04A94C30-90C0-8283-DE7F-9253CFB7E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135" y="1614481"/>
            <a:ext cx="5252305" cy="191453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3-29 at 17.55.17 (1)">
            <a:hlinkClick r:id="" action="ppaction://media"/>
            <a:extLst>
              <a:ext uri="{FF2B5EF4-FFF2-40B4-BE49-F238E27FC236}">
                <a16:creationId xmlns:a16="http://schemas.microsoft.com/office/drawing/2014/main" id="{FBCC15BA-3B13-BF59-EB05-AA42738164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41437" y="841058"/>
            <a:ext cx="6461125" cy="31702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e3f6fb6807_0_29"/>
          <p:cNvSpPr txBox="1">
            <a:spLocks noGrp="1"/>
          </p:cNvSpPr>
          <p:nvPr>
            <p:ph type="title"/>
          </p:nvPr>
        </p:nvSpPr>
        <p:spPr>
          <a:xfrm>
            <a:off x="692700" y="739883"/>
            <a:ext cx="7696200" cy="75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dirty="0"/>
              <a:t>SIGUIENTES VERSIONES</a:t>
            </a:r>
            <a:endParaRPr dirty="0"/>
          </a:p>
        </p:txBody>
      </p:sp>
      <p:sp>
        <p:nvSpPr>
          <p:cNvPr id="322" name="Google Shape;322;g2e3f6fb6807_0_29"/>
          <p:cNvSpPr txBox="1">
            <a:spLocks noGrp="1"/>
          </p:cNvSpPr>
          <p:nvPr>
            <p:ph type="subTitle" idx="1"/>
          </p:nvPr>
        </p:nvSpPr>
        <p:spPr>
          <a:xfrm>
            <a:off x="755100" y="1493520"/>
            <a:ext cx="7633800" cy="2279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984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dk1"/>
                </a:solidFill>
              </a:rPr>
              <a:t>Integrar nuestra solución con </a:t>
            </a:r>
            <a:r>
              <a:rPr lang="es-ES" sz="1800" dirty="0">
                <a:solidFill>
                  <a:schemeClr val="dk1"/>
                </a:solidFill>
                <a:hlinkClick r:id="rId3"/>
              </a:rPr>
              <a:t>Oskar</a:t>
            </a:r>
            <a:r>
              <a:rPr lang="es-ES" sz="1800" dirty="0">
                <a:solidFill>
                  <a:schemeClr val="dk1"/>
                </a:solidFill>
              </a:rPr>
              <a:t> (</a:t>
            </a:r>
            <a:r>
              <a:rPr lang="es-ES" sz="1800" b="0" i="0" dirty="0">
                <a:solidFill>
                  <a:schemeClr val="tx1"/>
                </a:solidFill>
                <a:effectLst/>
                <a:latin typeface="Publico Headline"/>
              </a:rPr>
              <a:t>Evaluador de síntomas AXA</a:t>
            </a:r>
            <a:r>
              <a:rPr lang="es-ES" sz="1800" b="0" i="0" dirty="0">
                <a:solidFill>
                  <a:schemeClr val="dk1"/>
                </a:solidFill>
                <a:effectLst/>
                <a:latin typeface="Publico Headline"/>
              </a:rPr>
              <a:t>)</a:t>
            </a:r>
            <a:endParaRPr lang="es-ES" sz="1800" dirty="0">
              <a:solidFill>
                <a:schemeClr val="dk1"/>
              </a:solidFill>
            </a:endParaRPr>
          </a:p>
          <a:p>
            <a:pPr marL="457200" lvl="0" indent="-444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s-ES" sz="1800" dirty="0">
                <a:solidFill>
                  <a:schemeClr val="dk1"/>
                </a:solidFill>
              </a:rPr>
              <a:t>Acceder a la </a:t>
            </a:r>
            <a:r>
              <a:rPr lang="es-ES" sz="1800" dirty="0">
                <a:solidFill>
                  <a:schemeClr val="dk1"/>
                </a:solidFill>
                <a:hlinkClick r:id="rId4"/>
              </a:rPr>
              <a:t>base de datos </a:t>
            </a:r>
            <a:r>
              <a:rPr lang="es-ES" sz="1800" dirty="0">
                <a:solidFill>
                  <a:schemeClr val="dk1"/>
                </a:solidFill>
              </a:rPr>
              <a:t>de profesionales de la salud que tienen en AXA</a:t>
            </a: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s-ES" dirty="0"/>
          </a:p>
          <a:p>
            <a:pPr marL="457200" lvl="0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 dirty="0"/>
              <a:t>Integración de más agentes IA especializados distintos tipos de seguros.</a:t>
            </a:r>
          </a:p>
          <a:p>
            <a:pPr lvl="1" indent="-444500">
              <a:buChar char="•"/>
            </a:pPr>
            <a:r>
              <a:rPr lang="es-ES" dirty="0"/>
              <a:t>Viajes.</a:t>
            </a:r>
          </a:p>
          <a:p>
            <a:pPr lvl="1" indent="-444500">
              <a:buChar char="•"/>
            </a:pPr>
            <a:r>
              <a:rPr lang="es-ES" dirty="0"/>
              <a:t>Mascotas.</a:t>
            </a:r>
          </a:p>
          <a:p>
            <a:pPr lvl="1" indent="-444500">
              <a:buChar char="•"/>
            </a:pPr>
            <a:r>
              <a:rPr lang="es-ES" dirty="0"/>
              <a:t>Hogar.</a:t>
            </a:r>
          </a:p>
          <a:p>
            <a:pPr lvl="1" indent="-444500">
              <a:buChar char="•"/>
            </a:pPr>
            <a:r>
              <a:rPr lang="es-ES" dirty="0" err="1"/>
              <a:t>Etc</a:t>
            </a:r>
            <a:r>
              <a:rPr lang="es-ES" dirty="0"/>
              <a:t>…</a:t>
            </a:r>
            <a:endParaRPr dirty="0">
              <a:solidFill>
                <a:schemeClr val="dk1"/>
              </a:solidFill>
            </a:endParaRPr>
          </a:p>
          <a:p>
            <a:pPr marL="45720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e3f6fb6807_0_34"/>
          <p:cNvSpPr txBox="1">
            <a:spLocks noGrp="1"/>
          </p:cNvSpPr>
          <p:nvPr>
            <p:ph type="title"/>
          </p:nvPr>
        </p:nvSpPr>
        <p:spPr>
          <a:xfrm>
            <a:off x="702550" y="1329040"/>
            <a:ext cx="7696200" cy="9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MIEMBROS DEL EQUIPO</a:t>
            </a:r>
            <a:endParaRPr/>
          </a:p>
        </p:txBody>
      </p:sp>
      <p:sp>
        <p:nvSpPr>
          <p:cNvPr id="328" name="Google Shape;328;g2e3f6fb6807_0_34"/>
          <p:cNvSpPr txBox="1">
            <a:spLocks noGrp="1"/>
          </p:cNvSpPr>
          <p:nvPr>
            <p:ph type="subTitle" idx="1"/>
          </p:nvPr>
        </p:nvSpPr>
        <p:spPr>
          <a:xfrm>
            <a:off x="755100" y="2017432"/>
            <a:ext cx="7633800" cy="186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 dirty="0"/>
              <a:t>Jesús María Gómez.</a:t>
            </a:r>
          </a:p>
          <a:p>
            <a:pPr marL="457200" lvl="0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 dirty="0" err="1"/>
              <a:t>Oscarina</a:t>
            </a:r>
            <a:r>
              <a:rPr lang="es-ES" dirty="0"/>
              <a:t> Hernández.</a:t>
            </a:r>
          </a:p>
          <a:p>
            <a:pPr marL="457200" lvl="0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 dirty="0"/>
              <a:t>Luis López.</a:t>
            </a:r>
          </a:p>
          <a:p>
            <a:pPr marL="457200" lvl="0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 dirty="0"/>
              <a:t>Raúl López</a:t>
            </a:r>
            <a:endParaRPr dirty="0"/>
          </a:p>
          <a:p>
            <a:pPr marL="457200" lvl="0" indent="-4445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ES" dirty="0">
                <a:solidFill>
                  <a:schemeClr val="dk1"/>
                </a:solidFill>
              </a:rPr>
              <a:t>Pedro Mulas.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7"/>
          <p:cNvSpPr txBox="1">
            <a:spLocks noGrp="1"/>
          </p:cNvSpPr>
          <p:nvPr>
            <p:ph type="title" idx="4294967295"/>
          </p:nvPr>
        </p:nvSpPr>
        <p:spPr>
          <a:xfrm>
            <a:off x="702550" y="2855425"/>
            <a:ext cx="7696200" cy="9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-ES"/>
              <a:t>¡Gracias!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plate general">
  <a:themeElements>
    <a:clrScheme name="Simple Light">
      <a:dk1>
        <a:srgbClr val="0E1E30"/>
      </a:dk1>
      <a:lt1>
        <a:srgbClr val="FFFFFF"/>
      </a:lt1>
      <a:dk2>
        <a:srgbClr val="D41367"/>
      </a:dk2>
      <a:lt2>
        <a:srgbClr val="008C5A"/>
      </a:lt2>
      <a:accent1>
        <a:srgbClr val="0555FA"/>
      </a:accent1>
      <a:accent2>
        <a:srgbClr val="044389"/>
      </a:accent2>
      <a:accent3>
        <a:srgbClr val="FF5C00"/>
      </a:accent3>
      <a:accent4>
        <a:srgbClr val="F9DC5C"/>
      </a:accent4>
      <a:accent5>
        <a:srgbClr val="E2C2FF"/>
      </a:accent5>
      <a:accent6>
        <a:srgbClr val="54F0B2"/>
      </a:accent6>
      <a:hlink>
        <a:srgbClr val="FF5C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AAE7F388F8A3C4E9087E819AAC6BF46" ma:contentTypeVersion="11" ma:contentTypeDescription="Crear nuevo documento." ma:contentTypeScope="" ma:versionID="d7a27b203eeb525e39b746018fd3ce1a">
  <xsd:schema xmlns:xsd="http://www.w3.org/2001/XMLSchema" xmlns:xs="http://www.w3.org/2001/XMLSchema" xmlns:p="http://schemas.microsoft.com/office/2006/metadata/properties" xmlns:ns3="51dc7936-6089-450c-b58f-3845279823a8" xmlns:ns4="d19f51ce-5183-413b-882f-52e3a74911e7" targetNamespace="http://schemas.microsoft.com/office/2006/metadata/properties" ma:root="true" ma:fieldsID="65ac93427a20ca38db65ef3deef41f09" ns3:_="" ns4:_="">
    <xsd:import namespace="51dc7936-6089-450c-b58f-3845279823a8"/>
    <xsd:import namespace="d19f51ce-5183-413b-882f-52e3a74911e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MediaServiceObjectDetectorVersions" minOccurs="0"/>
                <xsd:element ref="ns3:_activity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dc7936-6089-450c-b58f-3845279823a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9f51ce-5183-413b-882f-52e3a74911e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1dc7936-6089-450c-b58f-3845279823a8" xsi:nil="true"/>
  </documentManagement>
</p:properties>
</file>

<file path=customXml/itemProps1.xml><?xml version="1.0" encoding="utf-8"?>
<ds:datastoreItem xmlns:ds="http://schemas.openxmlformats.org/officeDocument/2006/customXml" ds:itemID="{69CE25EE-2184-4A4A-BDE4-A628B09D8E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1dc7936-6089-450c-b58f-3845279823a8"/>
    <ds:schemaRef ds:uri="d19f51ce-5183-413b-882f-52e3a74911e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BB6804E-7AF8-49BC-88DF-396637BF9C9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DB0A55F-9EC4-4F45-9640-82F168DC4A74}">
  <ds:schemaRefs>
    <ds:schemaRef ds:uri="http://schemas.microsoft.com/office/2006/metadata/properties"/>
    <ds:schemaRef ds:uri="http://purl.org/dc/terms/"/>
    <ds:schemaRef ds:uri="http://purl.org/dc/elements/1.1/"/>
    <ds:schemaRef ds:uri="http://schemas.microsoft.com/office/2006/documentManagement/types"/>
    <ds:schemaRef ds:uri="http://www.w3.org/XML/1998/namespace"/>
    <ds:schemaRef ds:uri="51dc7936-6089-450c-b58f-3845279823a8"/>
    <ds:schemaRef ds:uri="d19f51ce-5183-413b-882f-52e3a74911e7"/>
    <ds:schemaRef ds:uri="http://schemas.openxmlformats.org/package/2006/metadata/core-properties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246</Words>
  <Application>Microsoft Office PowerPoint</Application>
  <PresentationFormat>Presentación en pantalla (16:9)</PresentationFormat>
  <Paragraphs>44</Paragraphs>
  <Slides>9</Slides>
  <Notes>9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6" baseType="lpstr">
      <vt:lpstr>Publico Headline</vt:lpstr>
      <vt:lpstr>IBM Plex Sans</vt:lpstr>
      <vt:lpstr>IBM Plex Mono</vt:lpstr>
      <vt:lpstr>IBM Plex Sans Medium</vt:lpstr>
      <vt:lpstr>Arial</vt:lpstr>
      <vt:lpstr>IBM Plex Sans SemiBold</vt:lpstr>
      <vt:lpstr>template general</vt:lpstr>
      <vt:lpstr>CHOCOS FRITOS</vt:lpstr>
      <vt:lpstr>OBJETIVOS BUSCADOS</vt:lpstr>
      <vt:lpstr>INNOVACION Y PUNTOS A FAVOR</vt:lpstr>
      <vt:lpstr>SOLUCIÓN ADOPTADA</vt:lpstr>
      <vt:lpstr>GRADO DE DESARROLLO</vt:lpstr>
      <vt:lpstr>Presentación de PowerPoint</vt:lpstr>
      <vt:lpstr>SIGUIENTES VERSIONES</vt:lpstr>
      <vt:lpstr>MIEMBROS DEL EQUIPO</vt:lpstr>
      <vt:lpstr>¡Gracias!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Pedro Mulas</dc:creator>
  <cp:lastModifiedBy>PEDRO JOSE MULAS CAMARA</cp:lastModifiedBy>
  <cp:revision>15</cp:revision>
  <dcterms:modified xsi:type="dcterms:W3CDTF">2025-03-29T16:57:07Z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0x010100EAAE7F388F8A3C4E9087E819AAC6BF46</vt:lpwstr>
  </property>
</Properties>
</file>